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sldIdLst>
    <p:sldId id="256" r:id="rId2"/>
    <p:sldId id="260" r:id="rId3"/>
    <p:sldId id="259" r:id="rId4"/>
    <p:sldId id="263" r:id="rId5"/>
    <p:sldId id="265" r:id="rId6"/>
    <p:sldId id="266" r:id="rId7"/>
    <p:sldId id="264" r:id="rId8"/>
    <p:sldId id="268" r:id="rId9"/>
    <p:sldId id="270" r:id="rId10"/>
    <p:sldId id="269" r:id="rId11"/>
    <p:sldId id="271" r:id="rId12"/>
  </p:sldIdLst>
  <p:sldSz cx="12192000" cy="6858000"/>
  <p:notesSz cx="6858000" cy="9144000"/>
  <p:embeddedFontLst>
    <p:embeddedFont>
      <p:font typeface="Arial Black" panose="020B0A04020102020204" pitchFamily="34" charset="0"/>
      <p:bold r:id="rId14"/>
    </p:embeddedFont>
    <p:embeddedFont>
      <p:font typeface="Berlin Sans FB Demi" panose="020E0802020502020306" pitchFamily="34" charset="0"/>
      <p:bold r:id="rId15"/>
    </p:embeddedFont>
    <p:embeddedFont>
      <p:font typeface="Red Hat Display Bold" panose="020B0604020202020204" charset="0"/>
      <p:bold r:id="rId16"/>
    </p:embeddedFont>
    <p:embeddedFont>
      <p:font typeface="Red Hat Display Light" panose="020B0604020202020204" charset="0"/>
      <p:regular r:id="rId17"/>
      <p:italic r:id="rId18"/>
    </p:embeddedFont>
    <p:embeddedFont>
      <p:font typeface="Roboto" panose="02000000000000000000" pitchFamily="2" charset="0"/>
      <p:regular r:id="rId19"/>
      <p:bold r:id="rId20"/>
      <p:italic r:id="rId21"/>
      <p:boldItalic r:id="rId22"/>
    </p:embeddedFont>
    <p:embeddedFont>
      <p:font typeface="Verdana" panose="020B060403050404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61" userDrawn="1">
          <p15:clr>
            <a:srgbClr val="A4A3A4"/>
          </p15:clr>
        </p15:guide>
        <p15:guide id="4" pos="7219" userDrawn="1">
          <p15:clr>
            <a:srgbClr val="A4A3A4"/>
          </p15:clr>
        </p15:guide>
        <p15:guide id="5" orient="horz" pos="1071" userDrawn="1">
          <p15:clr>
            <a:srgbClr val="A4A3A4"/>
          </p15:clr>
        </p15:guide>
        <p15:guide id="6" orient="horz" pos="70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9A927B-A447-426B-B2D6-A1EF4AF65037}" v="285" dt="2024-08-01T09:48:59.1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showGuides="1">
      <p:cViewPr>
        <p:scale>
          <a:sx n="50" d="100"/>
          <a:sy n="50" d="100"/>
        </p:scale>
        <p:origin x="1862" y="653"/>
      </p:cViewPr>
      <p:guideLst>
        <p:guide orient="horz" pos="2160"/>
        <p:guide pos="3840"/>
        <p:guide pos="461"/>
        <p:guide pos="7219"/>
        <p:guide orient="horz" pos="1071"/>
        <p:guide orient="horz" pos="70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l Babu" userId="fdeb1cd3-28dc-4566-8731-290b45f133e1" providerId="ADAL" clId="{569A927B-A447-426B-B2D6-A1EF4AF65037}"/>
    <pc:docChg chg="undo redo custSel addSld delSld modSld modMainMaster">
      <pc:chgData name="Amal Babu" userId="fdeb1cd3-28dc-4566-8731-290b45f133e1" providerId="ADAL" clId="{569A927B-A447-426B-B2D6-A1EF4AF65037}" dt="2024-08-01T09:46:09.668" v="2565" actId="700"/>
      <pc:docMkLst>
        <pc:docMk/>
      </pc:docMkLst>
      <pc:sldChg chg="addSp delSp modSp mod modClrScheme chgLayout">
        <pc:chgData name="Amal Babu" userId="fdeb1cd3-28dc-4566-8731-290b45f133e1" providerId="ADAL" clId="{569A927B-A447-426B-B2D6-A1EF4AF65037}" dt="2024-08-01T09:46:09.668" v="2565" actId="700"/>
        <pc:sldMkLst>
          <pc:docMk/>
          <pc:sldMk cId="2284484150" sldId="256"/>
        </pc:sldMkLst>
        <pc:spChg chg="add del mod">
          <ac:chgData name="Amal Babu" userId="fdeb1cd3-28dc-4566-8731-290b45f133e1" providerId="ADAL" clId="{569A927B-A447-426B-B2D6-A1EF4AF65037}" dt="2024-08-01T09:45:42.640" v="2558" actId="21"/>
          <ac:spMkLst>
            <pc:docMk/>
            <pc:sldMk cId="2284484150" sldId="256"/>
            <ac:spMk id="6" creationId="{9F9837C0-32DA-161F-5C05-E1508E2E1010}"/>
          </ac:spMkLst>
        </pc:spChg>
        <pc:spChg chg="add mod ord">
          <ac:chgData name="Amal Babu" userId="fdeb1cd3-28dc-4566-8731-290b45f133e1" providerId="ADAL" clId="{569A927B-A447-426B-B2D6-A1EF4AF65037}" dt="2024-08-01T09:14:40.974" v="2346" actId="692"/>
          <ac:spMkLst>
            <pc:docMk/>
            <pc:sldMk cId="2284484150" sldId="256"/>
            <ac:spMk id="7" creationId="{324DFD51-0227-BC70-F8EE-B3BC990BE4AB}"/>
          </ac:spMkLst>
        </pc:spChg>
        <pc:spChg chg="add del mod">
          <ac:chgData name="Amal Babu" userId="fdeb1cd3-28dc-4566-8731-290b45f133e1" providerId="ADAL" clId="{569A927B-A447-426B-B2D6-A1EF4AF65037}" dt="2024-08-01T09:45:42.640" v="2558" actId="21"/>
          <ac:spMkLst>
            <pc:docMk/>
            <pc:sldMk cId="2284484150" sldId="256"/>
            <ac:spMk id="10" creationId="{6B6368BD-ADCF-5E71-7B8E-971EF975B592}"/>
          </ac:spMkLst>
        </pc:spChg>
        <pc:picChg chg="add del mod">
          <ac:chgData name="Amal Babu" userId="fdeb1cd3-28dc-4566-8731-290b45f133e1" providerId="ADAL" clId="{569A927B-A447-426B-B2D6-A1EF4AF65037}" dt="2024-08-01T09:45:42.640" v="2558" actId="21"/>
          <ac:picMkLst>
            <pc:docMk/>
            <pc:sldMk cId="2284484150" sldId="256"/>
            <ac:picMk id="5" creationId="{A0606D24-4DA6-B7BB-ACD7-8DF34C1A7735}"/>
          </ac:picMkLst>
        </pc:picChg>
        <pc:picChg chg="add mod ord">
          <ac:chgData name="Amal Babu" userId="fdeb1cd3-28dc-4566-8731-290b45f133e1" providerId="ADAL" clId="{569A927B-A447-426B-B2D6-A1EF4AF65037}" dt="2024-08-01T09:13:41.980" v="2334" actId="166"/>
          <ac:picMkLst>
            <pc:docMk/>
            <pc:sldMk cId="2284484150" sldId="256"/>
            <ac:picMk id="9" creationId="{B8AD4789-3E2B-6B25-A250-65306A6E9C03}"/>
          </ac:picMkLst>
        </pc:picChg>
      </pc:sldChg>
      <pc:sldChg chg="addSp delSp modSp new del mod">
        <pc:chgData name="Amal Babu" userId="fdeb1cd3-28dc-4566-8731-290b45f133e1" providerId="ADAL" clId="{569A927B-A447-426B-B2D6-A1EF4AF65037}" dt="2024-08-01T04:34:18.728" v="380" actId="47"/>
        <pc:sldMkLst>
          <pc:docMk/>
          <pc:sldMk cId="3963483372" sldId="257"/>
        </pc:sldMkLst>
        <pc:spChg chg="mod topLvl">
          <ac:chgData name="Amal Babu" userId="fdeb1cd3-28dc-4566-8731-290b45f133e1" providerId="ADAL" clId="{569A927B-A447-426B-B2D6-A1EF4AF65037}" dt="2024-08-01T04:12:10.004" v="93" actId="207"/>
          <ac:spMkLst>
            <pc:docMk/>
            <pc:sldMk cId="3963483372" sldId="257"/>
            <ac:spMk id="7" creationId="{8852A0AD-95F3-3B68-5B16-C051802A7DCB}"/>
          </ac:spMkLst>
        </pc:spChg>
        <pc:spChg chg="mod topLvl">
          <ac:chgData name="Amal Babu" userId="fdeb1cd3-28dc-4566-8731-290b45f133e1" providerId="ADAL" clId="{569A927B-A447-426B-B2D6-A1EF4AF65037}" dt="2024-08-01T04:12:10.004" v="93" actId="207"/>
          <ac:spMkLst>
            <pc:docMk/>
            <pc:sldMk cId="3963483372" sldId="257"/>
            <ac:spMk id="8" creationId="{8656D70C-B933-B6E3-0E58-D7DD7220EA94}"/>
          </ac:spMkLst>
        </pc:spChg>
        <pc:spChg chg="mod topLvl">
          <ac:chgData name="Amal Babu" userId="fdeb1cd3-28dc-4566-8731-290b45f133e1" providerId="ADAL" clId="{569A927B-A447-426B-B2D6-A1EF4AF65037}" dt="2024-08-01T04:12:10.004" v="93" actId="207"/>
          <ac:spMkLst>
            <pc:docMk/>
            <pc:sldMk cId="3963483372" sldId="257"/>
            <ac:spMk id="9" creationId="{229894A7-F0DB-13D8-9278-FE82E8008AD8}"/>
          </ac:spMkLst>
        </pc:spChg>
        <pc:spChg chg="mod topLvl">
          <ac:chgData name="Amal Babu" userId="fdeb1cd3-28dc-4566-8731-290b45f133e1" providerId="ADAL" clId="{569A927B-A447-426B-B2D6-A1EF4AF65037}" dt="2024-08-01T04:12:10.004" v="93" actId="207"/>
          <ac:spMkLst>
            <pc:docMk/>
            <pc:sldMk cId="3963483372" sldId="257"/>
            <ac:spMk id="10" creationId="{CDA9DF16-99D4-3942-4EE4-F0B50EB951F2}"/>
          </ac:spMkLst>
        </pc:spChg>
        <pc:spChg chg="mod topLvl">
          <ac:chgData name="Amal Babu" userId="fdeb1cd3-28dc-4566-8731-290b45f133e1" providerId="ADAL" clId="{569A927B-A447-426B-B2D6-A1EF4AF65037}" dt="2024-08-01T04:12:10.004" v="93" actId="207"/>
          <ac:spMkLst>
            <pc:docMk/>
            <pc:sldMk cId="3963483372" sldId="257"/>
            <ac:spMk id="11" creationId="{E5B90728-F765-280E-610F-69E268A52FE1}"/>
          </ac:spMkLst>
        </pc:spChg>
        <pc:spChg chg="mod topLvl">
          <ac:chgData name="Amal Babu" userId="fdeb1cd3-28dc-4566-8731-290b45f133e1" providerId="ADAL" clId="{569A927B-A447-426B-B2D6-A1EF4AF65037}" dt="2024-08-01T04:12:10.004" v="93" actId="207"/>
          <ac:spMkLst>
            <pc:docMk/>
            <pc:sldMk cId="3963483372" sldId="257"/>
            <ac:spMk id="12" creationId="{2B9E9022-01E5-0AB6-18B7-E3DAFBC811D2}"/>
          </ac:spMkLst>
        </pc:spChg>
        <pc:spChg chg="mod topLvl">
          <ac:chgData name="Amal Babu" userId="fdeb1cd3-28dc-4566-8731-290b45f133e1" providerId="ADAL" clId="{569A927B-A447-426B-B2D6-A1EF4AF65037}" dt="2024-08-01T04:12:10.004" v="93" actId="207"/>
          <ac:spMkLst>
            <pc:docMk/>
            <pc:sldMk cId="3963483372" sldId="257"/>
            <ac:spMk id="13" creationId="{A37121CC-1A8D-B72E-7528-2303BFCB9119}"/>
          </ac:spMkLst>
        </pc:spChg>
        <pc:spChg chg="mod topLvl">
          <ac:chgData name="Amal Babu" userId="fdeb1cd3-28dc-4566-8731-290b45f133e1" providerId="ADAL" clId="{569A927B-A447-426B-B2D6-A1EF4AF65037}" dt="2024-08-01T04:12:10.004" v="93" actId="207"/>
          <ac:spMkLst>
            <pc:docMk/>
            <pc:sldMk cId="3963483372" sldId="257"/>
            <ac:spMk id="14" creationId="{66C49593-4064-0AFC-7F31-51CA18D89B56}"/>
          </ac:spMkLst>
        </pc:spChg>
        <pc:spChg chg="mod topLvl">
          <ac:chgData name="Amal Babu" userId="fdeb1cd3-28dc-4566-8731-290b45f133e1" providerId="ADAL" clId="{569A927B-A447-426B-B2D6-A1EF4AF65037}" dt="2024-08-01T04:12:10.004" v="93" actId="207"/>
          <ac:spMkLst>
            <pc:docMk/>
            <pc:sldMk cId="3963483372" sldId="257"/>
            <ac:spMk id="15" creationId="{434070AF-BE9B-A8FB-E3B5-4408F75DF422}"/>
          </ac:spMkLst>
        </pc:spChg>
        <pc:spChg chg="mod topLvl">
          <ac:chgData name="Amal Babu" userId="fdeb1cd3-28dc-4566-8731-290b45f133e1" providerId="ADAL" clId="{569A927B-A447-426B-B2D6-A1EF4AF65037}" dt="2024-08-01T04:12:10.004" v="93" actId="207"/>
          <ac:spMkLst>
            <pc:docMk/>
            <pc:sldMk cId="3963483372" sldId="257"/>
            <ac:spMk id="16" creationId="{F51A264A-D357-1033-2532-5F52EBBB6362}"/>
          </ac:spMkLst>
        </pc:spChg>
        <pc:spChg chg="mod topLvl">
          <ac:chgData name="Amal Babu" userId="fdeb1cd3-28dc-4566-8731-290b45f133e1" providerId="ADAL" clId="{569A927B-A447-426B-B2D6-A1EF4AF65037}" dt="2024-08-01T04:12:10.004" v="93" actId="207"/>
          <ac:spMkLst>
            <pc:docMk/>
            <pc:sldMk cId="3963483372" sldId="257"/>
            <ac:spMk id="17" creationId="{A7741BD0-64ED-40A7-CB49-930153085AC4}"/>
          </ac:spMkLst>
        </pc:spChg>
        <pc:spChg chg="mod topLvl">
          <ac:chgData name="Amal Babu" userId="fdeb1cd3-28dc-4566-8731-290b45f133e1" providerId="ADAL" clId="{569A927B-A447-426B-B2D6-A1EF4AF65037}" dt="2024-08-01T04:12:10.004" v="93" actId="207"/>
          <ac:spMkLst>
            <pc:docMk/>
            <pc:sldMk cId="3963483372" sldId="257"/>
            <ac:spMk id="18" creationId="{516ED342-B9E5-D17B-6301-4043E9FB17DC}"/>
          </ac:spMkLst>
        </pc:spChg>
        <pc:spChg chg="mod topLvl">
          <ac:chgData name="Amal Babu" userId="fdeb1cd3-28dc-4566-8731-290b45f133e1" providerId="ADAL" clId="{569A927B-A447-426B-B2D6-A1EF4AF65037}" dt="2024-08-01T04:12:10.004" v="93" actId="207"/>
          <ac:spMkLst>
            <pc:docMk/>
            <pc:sldMk cId="3963483372" sldId="257"/>
            <ac:spMk id="19" creationId="{77A7E53C-8CB3-D0FD-8DDE-82288C1FB720}"/>
          </ac:spMkLst>
        </pc:spChg>
        <pc:spChg chg="mod topLvl">
          <ac:chgData name="Amal Babu" userId="fdeb1cd3-28dc-4566-8731-290b45f133e1" providerId="ADAL" clId="{569A927B-A447-426B-B2D6-A1EF4AF65037}" dt="2024-08-01T04:12:10.004" v="93" actId="207"/>
          <ac:spMkLst>
            <pc:docMk/>
            <pc:sldMk cId="3963483372" sldId="257"/>
            <ac:spMk id="20" creationId="{2F6209F1-37D2-85F0-B4C5-E62B95B25E35}"/>
          </ac:spMkLst>
        </pc:spChg>
        <pc:spChg chg="mod topLvl">
          <ac:chgData name="Amal Babu" userId="fdeb1cd3-28dc-4566-8731-290b45f133e1" providerId="ADAL" clId="{569A927B-A447-426B-B2D6-A1EF4AF65037}" dt="2024-08-01T04:12:10.004" v="93" actId="207"/>
          <ac:spMkLst>
            <pc:docMk/>
            <pc:sldMk cId="3963483372" sldId="257"/>
            <ac:spMk id="21" creationId="{AAAF9597-FA86-29E8-4210-03A858B9A38B}"/>
          </ac:spMkLst>
        </pc:spChg>
        <pc:spChg chg="mod topLvl">
          <ac:chgData name="Amal Babu" userId="fdeb1cd3-28dc-4566-8731-290b45f133e1" providerId="ADAL" clId="{569A927B-A447-426B-B2D6-A1EF4AF65037}" dt="2024-08-01T04:12:10.004" v="93" actId="207"/>
          <ac:spMkLst>
            <pc:docMk/>
            <pc:sldMk cId="3963483372" sldId="257"/>
            <ac:spMk id="22" creationId="{55DD1C43-CD3B-F506-FE62-1D11881B1EF4}"/>
          </ac:spMkLst>
        </pc:spChg>
        <pc:spChg chg="add mod">
          <ac:chgData name="Amal Babu" userId="fdeb1cd3-28dc-4566-8731-290b45f133e1" providerId="ADAL" clId="{569A927B-A447-426B-B2D6-A1EF4AF65037}" dt="2024-08-01T04:18:39.156" v="229" actId="1076"/>
          <ac:spMkLst>
            <pc:docMk/>
            <pc:sldMk cId="3963483372" sldId="257"/>
            <ac:spMk id="24" creationId="{3A65AB0B-E98E-E72B-AAAF-EFCE61375CD7}"/>
          </ac:spMkLst>
        </pc:spChg>
        <pc:spChg chg="mod ord">
          <ac:chgData name="Amal Babu" userId="fdeb1cd3-28dc-4566-8731-290b45f133e1" providerId="ADAL" clId="{569A927B-A447-426B-B2D6-A1EF4AF65037}" dt="2024-08-01T04:23:03.013" v="313" actId="207"/>
          <ac:spMkLst>
            <pc:docMk/>
            <pc:sldMk cId="3963483372" sldId="257"/>
            <ac:spMk id="28" creationId="{75928D5E-07EF-7C4B-EE5C-6A5B2B8491C3}"/>
          </ac:spMkLst>
        </pc:spChg>
        <pc:spChg chg="add mod">
          <ac:chgData name="Amal Babu" userId="fdeb1cd3-28dc-4566-8731-290b45f133e1" providerId="ADAL" clId="{569A927B-A447-426B-B2D6-A1EF4AF65037}" dt="2024-08-01T04:18:39.156" v="229" actId="1076"/>
          <ac:spMkLst>
            <pc:docMk/>
            <pc:sldMk cId="3963483372" sldId="257"/>
            <ac:spMk id="29" creationId="{3112B80B-FC77-28CF-4E79-204D250506F1}"/>
          </ac:spMkLst>
        </pc:spChg>
        <pc:spChg chg="add del mod ord">
          <ac:chgData name="Amal Babu" userId="fdeb1cd3-28dc-4566-8731-290b45f133e1" providerId="ADAL" clId="{569A927B-A447-426B-B2D6-A1EF4AF65037}" dt="2024-08-01T04:19:26.300" v="243" actId="478"/>
          <ac:spMkLst>
            <pc:docMk/>
            <pc:sldMk cId="3963483372" sldId="257"/>
            <ac:spMk id="32" creationId="{8ED016DE-1AD5-EA8A-940B-47B441FF436F}"/>
          </ac:spMkLst>
        </pc:spChg>
        <pc:spChg chg="add del mod">
          <ac:chgData name="Amal Babu" userId="fdeb1cd3-28dc-4566-8731-290b45f133e1" providerId="ADAL" clId="{569A927B-A447-426B-B2D6-A1EF4AF65037}" dt="2024-08-01T04:18:32.901" v="227" actId="478"/>
          <ac:spMkLst>
            <pc:docMk/>
            <pc:sldMk cId="3963483372" sldId="257"/>
            <ac:spMk id="33" creationId="{8C9490FC-480A-02F5-D3BA-B95553513E67}"/>
          </ac:spMkLst>
        </pc:spChg>
        <pc:spChg chg="mod ord">
          <ac:chgData name="Amal Babu" userId="fdeb1cd3-28dc-4566-8731-290b45f133e1" providerId="ADAL" clId="{569A927B-A447-426B-B2D6-A1EF4AF65037}" dt="2024-08-01T04:23:03.013" v="313" actId="207"/>
          <ac:spMkLst>
            <pc:docMk/>
            <pc:sldMk cId="3963483372" sldId="257"/>
            <ac:spMk id="36" creationId="{2CA4F19E-B7B2-3FC4-C091-65C65F18D9A7}"/>
          </ac:spMkLst>
        </pc:spChg>
        <pc:grpChg chg="del mod">
          <ac:chgData name="Amal Babu" userId="fdeb1cd3-28dc-4566-8731-290b45f133e1" providerId="ADAL" clId="{569A927B-A447-426B-B2D6-A1EF4AF65037}" dt="2024-08-01T04:11:51.885" v="60" actId="27803"/>
          <ac:grpSpMkLst>
            <pc:docMk/>
            <pc:sldMk cId="3963483372" sldId="257"/>
            <ac:grpSpMk id="4" creationId="{7F39CC43-13BB-3E20-AFDF-710D58BA4452}"/>
          </ac:grpSpMkLst>
        </pc:grpChg>
        <pc:grpChg chg="del mod">
          <ac:chgData name="Amal Babu" userId="fdeb1cd3-28dc-4566-8731-290b45f133e1" providerId="ADAL" clId="{569A927B-A447-426B-B2D6-A1EF4AF65037}" dt="2024-08-01T04:11:58.133" v="64" actId="165"/>
          <ac:grpSpMkLst>
            <pc:docMk/>
            <pc:sldMk cId="3963483372" sldId="257"/>
            <ac:grpSpMk id="6" creationId="{FF4D9507-5692-E8C7-05CB-A114D33A58E0}"/>
          </ac:grpSpMkLst>
        </pc:grpChg>
        <pc:grpChg chg="add mod">
          <ac:chgData name="Amal Babu" userId="fdeb1cd3-28dc-4566-8731-290b45f133e1" providerId="ADAL" clId="{569A927B-A447-426B-B2D6-A1EF4AF65037}" dt="2024-08-01T04:19:18.189" v="241" actId="1076"/>
          <ac:grpSpMkLst>
            <pc:docMk/>
            <pc:sldMk cId="3963483372" sldId="257"/>
            <ac:grpSpMk id="23" creationId="{53E17FA8-A2C7-9519-0E3A-B09DDD8D8387}"/>
          </ac:grpSpMkLst>
        </pc:grpChg>
        <pc:picChg chg="add del">
          <ac:chgData name="Amal Babu" userId="fdeb1cd3-28dc-4566-8731-290b45f133e1" providerId="ADAL" clId="{569A927B-A447-426B-B2D6-A1EF4AF65037}" dt="2024-08-01T04:11:51.885" v="60" actId="27803"/>
          <ac:picMkLst>
            <pc:docMk/>
            <pc:sldMk cId="3963483372" sldId="257"/>
            <ac:picMk id="3" creationId="{AC7189CB-DF36-C170-A274-4AA0CD5374A6}"/>
          </ac:picMkLst>
        </pc:picChg>
        <pc:picChg chg="mod">
          <ac:chgData name="Amal Babu" userId="fdeb1cd3-28dc-4566-8731-290b45f133e1" providerId="ADAL" clId="{569A927B-A447-426B-B2D6-A1EF4AF65037}" dt="2024-08-01T04:22:31.881" v="303" actId="29295"/>
          <ac:picMkLst>
            <pc:docMk/>
            <pc:sldMk cId="3963483372" sldId="257"/>
            <ac:picMk id="5" creationId="{E456E1CA-7A1B-6031-D72A-95069566CB6E}"/>
          </ac:picMkLst>
        </pc:picChg>
        <pc:picChg chg="add del mod">
          <ac:chgData name="Amal Babu" userId="fdeb1cd3-28dc-4566-8731-290b45f133e1" providerId="ADAL" clId="{569A927B-A447-426B-B2D6-A1EF4AF65037}" dt="2024-08-01T04:13:39.774" v="166" actId="478"/>
          <ac:picMkLst>
            <pc:docMk/>
            <pc:sldMk cId="3963483372" sldId="257"/>
            <ac:picMk id="25" creationId="{4A050A61-602E-EED3-B23A-0D443CD02B67}"/>
          </ac:picMkLst>
        </pc:picChg>
        <pc:picChg chg="add del mod">
          <ac:chgData name="Amal Babu" userId="fdeb1cd3-28dc-4566-8731-290b45f133e1" providerId="ADAL" clId="{569A927B-A447-426B-B2D6-A1EF4AF65037}" dt="2024-08-01T04:13:49.364" v="169" actId="27803"/>
          <ac:picMkLst>
            <pc:docMk/>
            <pc:sldMk cId="3963483372" sldId="257"/>
            <ac:picMk id="27" creationId="{75928D5E-07EF-7C4B-EE5C-6A5B2B8491C3}"/>
          </ac:picMkLst>
        </pc:picChg>
        <pc:picChg chg="add del mod">
          <ac:chgData name="Amal Babu" userId="fdeb1cd3-28dc-4566-8731-290b45f133e1" providerId="ADAL" clId="{569A927B-A447-426B-B2D6-A1EF4AF65037}" dt="2024-08-01T04:17:15.540" v="198" actId="27803"/>
          <ac:picMkLst>
            <pc:docMk/>
            <pc:sldMk cId="3963483372" sldId="257"/>
            <ac:picMk id="31" creationId="{8ED016DE-1AD5-EA8A-940B-47B441FF436F}"/>
          </ac:picMkLst>
        </pc:picChg>
        <pc:picChg chg="add del mod">
          <ac:chgData name="Amal Babu" userId="fdeb1cd3-28dc-4566-8731-290b45f133e1" providerId="ADAL" clId="{569A927B-A447-426B-B2D6-A1EF4AF65037}" dt="2024-08-01T04:18:53.613" v="232" actId="27803"/>
          <ac:picMkLst>
            <pc:docMk/>
            <pc:sldMk cId="3963483372" sldId="257"/>
            <ac:picMk id="35" creationId="{2CA4F19E-B7B2-3FC4-C091-65C65F18D9A7}"/>
          </ac:picMkLst>
        </pc:picChg>
      </pc:sldChg>
      <pc:sldChg chg="addSp delSp modSp new del mod">
        <pc:chgData name="Amal Babu" userId="fdeb1cd3-28dc-4566-8731-290b45f133e1" providerId="ADAL" clId="{569A927B-A447-426B-B2D6-A1EF4AF65037}" dt="2024-08-01T04:36:07.830" v="418" actId="47"/>
        <pc:sldMkLst>
          <pc:docMk/>
          <pc:sldMk cId="3751428915" sldId="258"/>
        </pc:sldMkLst>
        <pc:spChg chg="add mod topLvl">
          <ac:chgData name="Amal Babu" userId="fdeb1cd3-28dc-4566-8731-290b45f133e1" providerId="ADAL" clId="{569A927B-A447-426B-B2D6-A1EF4AF65037}" dt="2024-08-01T04:26:48.180" v="344" actId="1076"/>
          <ac:spMkLst>
            <pc:docMk/>
            <pc:sldMk cId="3751428915" sldId="258"/>
            <ac:spMk id="3" creationId="{71EC5DB5-CD9C-BBF1-24E1-684D462839E4}"/>
          </ac:spMkLst>
        </pc:spChg>
        <pc:spChg chg="add mod topLvl">
          <ac:chgData name="Amal Babu" userId="fdeb1cd3-28dc-4566-8731-290b45f133e1" providerId="ADAL" clId="{569A927B-A447-426B-B2D6-A1EF4AF65037}" dt="2024-08-01T04:24:26.164" v="338" actId="165"/>
          <ac:spMkLst>
            <pc:docMk/>
            <pc:sldMk cId="3751428915" sldId="258"/>
            <ac:spMk id="4" creationId="{04B9770F-5E6C-42AD-C6CA-B92798E8F036}"/>
          </ac:spMkLst>
        </pc:spChg>
        <pc:spChg chg="mod topLvl">
          <ac:chgData name="Amal Babu" userId="fdeb1cd3-28dc-4566-8731-290b45f133e1" providerId="ADAL" clId="{569A927B-A447-426B-B2D6-A1EF4AF65037}" dt="2024-08-01T04:23:49.116" v="325" actId="207"/>
          <ac:spMkLst>
            <pc:docMk/>
            <pc:sldMk cId="3751428915" sldId="258"/>
            <ac:spMk id="9" creationId="{E3A3A248-E479-8212-1F29-14095A10C1E6}"/>
          </ac:spMkLst>
        </pc:spChg>
        <pc:spChg chg="del mod topLvl">
          <ac:chgData name="Amal Babu" userId="fdeb1cd3-28dc-4566-8731-290b45f133e1" providerId="ADAL" clId="{569A927B-A447-426B-B2D6-A1EF4AF65037}" dt="2024-08-01T04:23:36.477" v="320" actId="478"/>
          <ac:spMkLst>
            <pc:docMk/>
            <pc:sldMk cId="3751428915" sldId="258"/>
            <ac:spMk id="10" creationId="{49E8493B-2D20-4C84-09A3-B159420149C5}"/>
          </ac:spMkLst>
        </pc:spChg>
        <pc:spChg chg="add mod">
          <ac:chgData name="Amal Babu" userId="fdeb1cd3-28dc-4566-8731-290b45f133e1" providerId="ADAL" clId="{569A927B-A447-426B-B2D6-A1EF4AF65037}" dt="2024-08-01T04:23:45.124" v="324" actId="207"/>
          <ac:spMkLst>
            <pc:docMk/>
            <pc:sldMk cId="3751428915" sldId="258"/>
            <ac:spMk id="12" creationId="{074392BB-D783-41D2-6D65-2598E55ECC9E}"/>
          </ac:spMkLst>
        </pc:spChg>
        <pc:spChg chg="add mod ord">
          <ac:chgData name="Amal Babu" userId="fdeb1cd3-28dc-4566-8731-290b45f133e1" providerId="ADAL" clId="{569A927B-A447-426B-B2D6-A1EF4AF65037}" dt="2024-08-01T04:26:57.133" v="345" actId="207"/>
          <ac:spMkLst>
            <pc:docMk/>
            <pc:sldMk cId="3751428915" sldId="258"/>
            <ac:spMk id="15" creationId="{D4F8A86B-571B-E944-248A-3D186B27B1A7}"/>
          </ac:spMkLst>
        </pc:spChg>
        <pc:grpChg chg="add del mod">
          <ac:chgData name="Amal Babu" userId="fdeb1cd3-28dc-4566-8731-290b45f133e1" providerId="ADAL" clId="{569A927B-A447-426B-B2D6-A1EF4AF65037}" dt="2024-08-01T04:22:13.862" v="301" actId="165"/>
          <ac:grpSpMkLst>
            <pc:docMk/>
            <pc:sldMk cId="3751428915" sldId="258"/>
            <ac:grpSpMk id="5" creationId="{EAEB9228-B41F-07D6-402F-19CF6052A77F}"/>
          </ac:grpSpMkLst>
        </pc:grpChg>
        <pc:grpChg chg="del mod">
          <ac:chgData name="Amal Babu" userId="fdeb1cd3-28dc-4566-8731-290b45f133e1" providerId="ADAL" clId="{569A927B-A447-426B-B2D6-A1EF4AF65037}" dt="2024-08-01T04:22:46.101" v="305" actId="27803"/>
          <ac:grpSpMkLst>
            <pc:docMk/>
            <pc:sldMk cId="3751428915" sldId="258"/>
            <ac:grpSpMk id="8" creationId="{6D14678D-D548-A118-F0DA-27F5A02247E2}"/>
          </ac:grpSpMkLst>
        </pc:grpChg>
        <pc:grpChg chg="add del mod">
          <ac:chgData name="Amal Babu" userId="fdeb1cd3-28dc-4566-8731-290b45f133e1" providerId="ADAL" clId="{569A927B-A447-426B-B2D6-A1EF4AF65037}" dt="2024-08-01T04:22:58.203" v="312" actId="165"/>
          <ac:grpSpMkLst>
            <pc:docMk/>
            <pc:sldMk cId="3751428915" sldId="258"/>
            <ac:grpSpMk id="11" creationId="{89F941B3-0EA1-8AB5-F220-1BF0AB7DF1E9}"/>
          </ac:grpSpMkLst>
        </pc:grpChg>
        <pc:grpChg chg="add del mod">
          <ac:chgData name="Amal Babu" userId="fdeb1cd3-28dc-4566-8731-290b45f133e1" providerId="ADAL" clId="{569A927B-A447-426B-B2D6-A1EF4AF65037}" dt="2024-08-01T04:24:14.275" v="333" actId="165"/>
          <ac:grpSpMkLst>
            <pc:docMk/>
            <pc:sldMk cId="3751428915" sldId="258"/>
            <ac:grpSpMk id="13" creationId="{B316C492-06F6-3EB1-3CB4-9476F0161847}"/>
          </ac:grpSpMkLst>
        </pc:grpChg>
        <pc:grpChg chg="add del mod">
          <ac:chgData name="Amal Babu" userId="fdeb1cd3-28dc-4566-8731-290b45f133e1" providerId="ADAL" clId="{569A927B-A447-426B-B2D6-A1EF4AF65037}" dt="2024-08-01T04:24:26.164" v="338" actId="165"/>
          <ac:grpSpMkLst>
            <pc:docMk/>
            <pc:sldMk cId="3751428915" sldId="258"/>
            <ac:grpSpMk id="14" creationId="{F6014706-0A82-A8CC-2E79-883547032E67}"/>
          </ac:grpSpMkLst>
        </pc:grpChg>
        <pc:picChg chg="add del mod">
          <ac:chgData name="Amal Babu" userId="fdeb1cd3-28dc-4566-8731-290b45f133e1" providerId="ADAL" clId="{569A927B-A447-426B-B2D6-A1EF4AF65037}" dt="2024-08-01T04:23:52.256" v="326" actId="478"/>
          <ac:picMkLst>
            <pc:docMk/>
            <pc:sldMk cId="3751428915" sldId="258"/>
            <ac:picMk id="2" creationId="{210A6F18-AD00-FBF7-D287-9C79915F43E4}"/>
          </ac:picMkLst>
        </pc:picChg>
        <pc:picChg chg="add del">
          <ac:chgData name="Amal Babu" userId="fdeb1cd3-28dc-4566-8731-290b45f133e1" providerId="ADAL" clId="{569A927B-A447-426B-B2D6-A1EF4AF65037}" dt="2024-08-01T04:22:46.101" v="305" actId="27803"/>
          <ac:picMkLst>
            <pc:docMk/>
            <pc:sldMk cId="3751428915" sldId="258"/>
            <ac:picMk id="7" creationId="{4F700D58-29AA-E5C9-6BC9-E7302C559729}"/>
          </ac:picMkLst>
        </pc:picChg>
      </pc:sldChg>
      <pc:sldChg chg="addSp delSp modSp add mod">
        <pc:chgData name="Amal Babu" userId="fdeb1cd3-28dc-4566-8731-290b45f133e1" providerId="ADAL" clId="{569A927B-A447-426B-B2D6-A1EF4AF65037}" dt="2024-08-01T08:25:31.676" v="2127" actId="29295"/>
        <pc:sldMkLst>
          <pc:docMk/>
          <pc:sldMk cId="336737539" sldId="259"/>
        </pc:sldMkLst>
        <pc:spChg chg="mod">
          <ac:chgData name="Amal Babu" userId="fdeb1cd3-28dc-4566-8731-290b45f133e1" providerId="ADAL" clId="{569A927B-A447-426B-B2D6-A1EF4AF65037}" dt="2024-08-01T04:33:17.490" v="357" actId="164"/>
          <ac:spMkLst>
            <pc:docMk/>
            <pc:sldMk cId="336737539" sldId="259"/>
            <ac:spMk id="6" creationId="{F61583D6-396C-134A-F4D4-E6679ED39052}"/>
          </ac:spMkLst>
        </pc:spChg>
        <pc:spChg chg="mod topLvl">
          <ac:chgData name="Amal Babu" userId="fdeb1cd3-28dc-4566-8731-290b45f133e1" providerId="ADAL" clId="{569A927B-A447-426B-B2D6-A1EF4AF65037}" dt="2024-08-01T04:35:26.644" v="382" actId="1076"/>
          <ac:spMkLst>
            <pc:docMk/>
            <pc:sldMk cId="336737539" sldId="259"/>
            <ac:spMk id="24" creationId="{3A65AB0B-E98E-E72B-AAAF-EFCE61375CD7}"/>
          </ac:spMkLst>
        </pc:spChg>
        <pc:spChg chg="mod">
          <ac:chgData name="Amal Babu" userId="fdeb1cd3-28dc-4566-8731-290b45f133e1" providerId="ADAL" clId="{569A927B-A447-426B-B2D6-A1EF4AF65037}" dt="2024-08-01T04:33:17.490" v="357" actId="164"/>
          <ac:spMkLst>
            <pc:docMk/>
            <pc:sldMk cId="336737539" sldId="259"/>
            <ac:spMk id="25" creationId="{8EC8E42A-4DFF-C115-CA96-42A79ECBB918}"/>
          </ac:spMkLst>
        </pc:spChg>
        <pc:spChg chg="mod">
          <ac:chgData name="Amal Babu" userId="fdeb1cd3-28dc-4566-8731-290b45f133e1" providerId="ADAL" clId="{569A927B-A447-426B-B2D6-A1EF4AF65037}" dt="2024-08-01T04:33:17.490" v="357" actId="164"/>
          <ac:spMkLst>
            <pc:docMk/>
            <pc:sldMk cId="336737539" sldId="259"/>
            <ac:spMk id="26" creationId="{ECA85610-25BB-3C19-05DB-7BFD3E03F019}"/>
          </ac:spMkLst>
        </pc:spChg>
        <pc:spChg chg="del">
          <ac:chgData name="Amal Babu" userId="fdeb1cd3-28dc-4566-8731-290b45f133e1" providerId="ADAL" clId="{569A927B-A447-426B-B2D6-A1EF4AF65037}" dt="2024-08-01T04:32:49.335" v="347" actId="478"/>
          <ac:spMkLst>
            <pc:docMk/>
            <pc:sldMk cId="336737539" sldId="259"/>
            <ac:spMk id="28" creationId="{75928D5E-07EF-7C4B-EE5C-6A5B2B8491C3}"/>
          </ac:spMkLst>
        </pc:spChg>
        <pc:spChg chg="mod topLvl">
          <ac:chgData name="Amal Babu" userId="fdeb1cd3-28dc-4566-8731-290b45f133e1" providerId="ADAL" clId="{569A927B-A447-426B-B2D6-A1EF4AF65037}" dt="2024-08-01T04:47:30.052" v="555" actId="14100"/>
          <ac:spMkLst>
            <pc:docMk/>
            <pc:sldMk cId="336737539" sldId="259"/>
            <ac:spMk id="29" creationId="{3112B80B-FC77-28CF-4E79-204D250506F1}"/>
          </ac:spMkLst>
        </pc:spChg>
        <pc:spChg chg="add mod">
          <ac:chgData name="Amal Babu" userId="fdeb1cd3-28dc-4566-8731-290b45f133e1" providerId="ADAL" clId="{569A927B-A447-426B-B2D6-A1EF4AF65037}" dt="2024-08-01T07:14:21.734" v="1558" actId="1035"/>
          <ac:spMkLst>
            <pc:docMk/>
            <pc:sldMk cId="336737539" sldId="259"/>
            <ac:spMk id="31" creationId="{21DA9028-FC71-3AD7-9D99-53E11A16F700}"/>
          </ac:spMkLst>
        </pc:spChg>
        <pc:spChg chg="add mod">
          <ac:chgData name="Amal Babu" userId="fdeb1cd3-28dc-4566-8731-290b45f133e1" providerId="ADAL" clId="{569A927B-A447-426B-B2D6-A1EF4AF65037}" dt="2024-08-01T07:14:21.734" v="1558" actId="1035"/>
          <ac:spMkLst>
            <pc:docMk/>
            <pc:sldMk cId="336737539" sldId="259"/>
            <ac:spMk id="32" creationId="{E2746C2B-010F-EBD0-A0CE-45E7485AB38A}"/>
          </ac:spMkLst>
        </pc:spChg>
        <pc:spChg chg="add del mod">
          <ac:chgData name="Amal Babu" userId="fdeb1cd3-28dc-4566-8731-290b45f133e1" providerId="ADAL" clId="{569A927B-A447-426B-B2D6-A1EF4AF65037}" dt="2024-08-01T04:37:22.510" v="433" actId="478"/>
          <ac:spMkLst>
            <pc:docMk/>
            <pc:sldMk cId="336737539" sldId="259"/>
            <ac:spMk id="33" creationId="{605D8D1B-DF47-19F6-8254-A36C5316380D}"/>
          </ac:spMkLst>
        </pc:spChg>
        <pc:spChg chg="add del mod">
          <ac:chgData name="Amal Babu" userId="fdeb1cd3-28dc-4566-8731-290b45f133e1" providerId="ADAL" clId="{569A927B-A447-426B-B2D6-A1EF4AF65037}" dt="2024-08-01T04:37:41.158" v="440" actId="478"/>
          <ac:spMkLst>
            <pc:docMk/>
            <pc:sldMk cId="336737539" sldId="259"/>
            <ac:spMk id="34" creationId="{510FA856-71E5-C27D-E6B8-781CEECBAB82}"/>
          </ac:spMkLst>
        </pc:spChg>
        <pc:spChg chg="add mod ord">
          <ac:chgData name="Amal Babu" userId="fdeb1cd3-28dc-4566-8731-290b45f133e1" providerId="ADAL" clId="{569A927B-A447-426B-B2D6-A1EF4AF65037}" dt="2024-08-01T07:14:21.734" v="1558" actId="1035"/>
          <ac:spMkLst>
            <pc:docMk/>
            <pc:sldMk cId="336737539" sldId="259"/>
            <ac:spMk id="35" creationId="{A9B5E66B-F42F-06A1-034D-2C15F5A5AE66}"/>
          </ac:spMkLst>
        </pc:spChg>
        <pc:spChg chg="del">
          <ac:chgData name="Amal Babu" userId="fdeb1cd3-28dc-4566-8731-290b45f133e1" providerId="ADAL" clId="{569A927B-A447-426B-B2D6-A1EF4AF65037}" dt="2024-08-01T04:32:49.335" v="347" actId="478"/>
          <ac:spMkLst>
            <pc:docMk/>
            <pc:sldMk cId="336737539" sldId="259"/>
            <ac:spMk id="36" creationId="{2CA4F19E-B7B2-3FC4-C091-65C65F18D9A7}"/>
          </ac:spMkLst>
        </pc:spChg>
        <pc:grpChg chg="del mod">
          <ac:chgData name="Amal Babu" userId="fdeb1cd3-28dc-4566-8731-290b45f133e1" providerId="ADAL" clId="{569A927B-A447-426B-B2D6-A1EF4AF65037}" dt="2024-08-01T04:33:00.821" v="352" actId="27803"/>
          <ac:grpSpMkLst>
            <pc:docMk/>
            <pc:sldMk cId="336737539" sldId="259"/>
            <ac:grpSpMk id="4" creationId="{CCA103E0-0CA9-8806-52FF-E6A69B8872A7}"/>
          </ac:grpSpMkLst>
        </pc:grpChg>
        <pc:grpChg chg="mod ord">
          <ac:chgData name="Amal Babu" userId="fdeb1cd3-28dc-4566-8731-290b45f133e1" providerId="ADAL" clId="{569A927B-A447-426B-B2D6-A1EF4AF65037}" dt="2024-08-01T04:34:04.652" v="378" actId="1076"/>
          <ac:grpSpMkLst>
            <pc:docMk/>
            <pc:sldMk cId="336737539" sldId="259"/>
            <ac:grpSpMk id="23" creationId="{53E17FA8-A2C7-9519-0E3A-B09DDD8D8387}"/>
          </ac:grpSpMkLst>
        </pc:grpChg>
        <pc:grpChg chg="add mod">
          <ac:chgData name="Amal Babu" userId="fdeb1cd3-28dc-4566-8731-290b45f133e1" providerId="ADAL" clId="{569A927B-A447-426B-B2D6-A1EF4AF65037}" dt="2024-08-01T06:11:13.619" v="1148" actId="14100"/>
          <ac:grpSpMkLst>
            <pc:docMk/>
            <pc:sldMk cId="336737539" sldId="259"/>
            <ac:grpSpMk id="27" creationId="{AA1D8867-38F6-37C0-366B-8466AA91E148}"/>
          </ac:grpSpMkLst>
        </pc:grpChg>
        <pc:grpChg chg="add del mod">
          <ac:chgData name="Amal Babu" userId="fdeb1cd3-28dc-4566-8731-290b45f133e1" providerId="ADAL" clId="{569A927B-A447-426B-B2D6-A1EF4AF65037}" dt="2024-08-01T04:33:57.763" v="377" actId="165"/>
          <ac:grpSpMkLst>
            <pc:docMk/>
            <pc:sldMk cId="336737539" sldId="259"/>
            <ac:grpSpMk id="30" creationId="{CC082C4B-5460-80A6-3EED-8A85D06D551B}"/>
          </ac:grpSpMkLst>
        </pc:grpChg>
        <pc:picChg chg="add del mod">
          <ac:chgData name="Amal Babu" userId="fdeb1cd3-28dc-4566-8731-290b45f133e1" providerId="ADAL" clId="{569A927B-A447-426B-B2D6-A1EF4AF65037}" dt="2024-08-01T04:33:00.821" v="352" actId="27803"/>
          <ac:picMkLst>
            <pc:docMk/>
            <pc:sldMk cId="336737539" sldId="259"/>
            <ac:picMk id="3" creationId="{18ABBDA7-2E4A-C916-AFAD-F0A2A40C667C}"/>
          </ac:picMkLst>
        </pc:picChg>
        <pc:picChg chg="add del mod">
          <ac:chgData name="Amal Babu" userId="fdeb1cd3-28dc-4566-8731-290b45f133e1" providerId="ADAL" clId="{569A927B-A447-426B-B2D6-A1EF4AF65037}" dt="2024-08-01T08:25:31.676" v="2127" actId="29295"/>
          <ac:picMkLst>
            <pc:docMk/>
            <pc:sldMk cId="336737539" sldId="259"/>
            <ac:picMk id="5" creationId="{E456E1CA-7A1B-6031-D72A-95069566CB6E}"/>
          </ac:picMkLst>
        </pc:picChg>
        <pc:picChg chg="add del mod">
          <ac:chgData name="Amal Babu" userId="fdeb1cd3-28dc-4566-8731-290b45f133e1" providerId="ADAL" clId="{569A927B-A447-426B-B2D6-A1EF4AF65037}" dt="2024-08-01T05:43:02.948" v="778" actId="21"/>
          <ac:picMkLst>
            <pc:docMk/>
            <pc:sldMk cId="336737539" sldId="259"/>
            <ac:picMk id="38" creationId="{6CF7D76C-CC7F-6EFF-6288-0B63553950F6}"/>
          </ac:picMkLst>
        </pc:picChg>
      </pc:sldChg>
      <pc:sldChg chg="addSp delSp modSp new mod modClrScheme chgLayout">
        <pc:chgData name="Amal Babu" userId="fdeb1cd3-28dc-4566-8731-290b45f133e1" providerId="ADAL" clId="{569A927B-A447-426B-B2D6-A1EF4AF65037}" dt="2024-08-01T09:12:47.924" v="2305" actId="571"/>
        <pc:sldMkLst>
          <pc:docMk/>
          <pc:sldMk cId="429801257" sldId="260"/>
        </pc:sldMkLst>
        <pc:spChg chg="mod topLvl">
          <ac:chgData name="Amal Babu" userId="fdeb1cd3-28dc-4566-8731-290b45f133e1" providerId="ADAL" clId="{569A927B-A447-426B-B2D6-A1EF4AF65037}" dt="2024-08-01T04:39:47.787" v="459" actId="164"/>
          <ac:spMkLst>
            <pc:docMk/>
            <pc:sldMk cId="429801257" sldId="260"/>
            <ac:spMk id="7" creationId="{803088A4-2822-3E23-662D-30B95371B7A0}"/>
          </ac:spMkLst>
        </pc:spChg>
        <pc:spChg chg="mod topLvl">
          <ac:chgData name="Amal Babu" userId="fdeb1cd3-28dc-4566-8731-290b45f133e1" providerId="ADAL" clId="{569A927B-A447-426B-B2D6-A1EF4AF65037}" dt="2024-08-01T04:39:47.787" v="459" actId="164"/>
          <ac:spMkLst>
            <pc:docMk/>
            <pc:sldMk cId="429801257" sldId="260"/>
            <ac:spMk id="8" creationId="{425F1726-9B28-474E-A089-A17D010BC1F6}"/>
          </ac:spMkLst>
        </pc:spChg>
        <pc:spChg chg="mod">
          <ac:chgData name="Amal Babu" userId="fdeb1cd3-28dc-4566-8731-290b45f133e1" providerId="ADAL" clId="{569A927B-A447-426B-B2D6-A1EF4AF65037}" dt="2024-08-01T04:40:02.156" v="464" actId="207"/>
          <ac:spMkLst>
            <pc:docMk/>
            <pc:sldMk cId="429801257" sldId="260"/>
            <ac:spMk id="12" creationId="{CCF8CB9A-81F6-33DC-2776-516D923B1E99}"/>
          </ac:spMkLst>
        </pc:spChg>
        <pc:spChg chg="mod">
          <ac:chgData name="Amal Babu" userId="fdeb1cd3-28dc-4566-8731-290b45f133e1" providerId="ADAL" clId="{569A927B-A447-426B-B2D6-A1EF4AF65037}" dt="2024-08-01T04:39:59.740" v="463" actId="207"/>
          <ac:spMkLst>
            <pc:docMk/>
            <pc:sldMk cId="429801257" sldId="260"/>
            <ac:spMk id="13" creationId="{15D27FEC-7F94-32FB-5821-2E69847272DA}"/>
          </ac:spMkLst>
        </pc:spChg>
        <pc:spChg chg="add mod topLvl">
          <ac:chgData name="Amal Babu" userId="fdeb1cd3-28dc-4566-8731-290b45f133e1" providerId="ADAL" clId="{569A927B-A447-426B-B2D6-A1EF4AF65037}" dt="2024-08-01T05:22:06.589" v="694" actId="1038"/>
          <ac:spMkLst>
            <pc:docMk/>
            <pc:sldMk cId="429801257" sldId="260"/>
            <ac:spMk id="14" creationId="{8AE52994-F273-0965-06A7-4D2D670FCB25}"/>
          </ac:spMkLst>
        </pc:spChg>
        <pc:spChg chg="add del mod ord">
          <ac:chgData name="Amal Babu" userId="fdeb1cd3-28dc-4566-8731-290b45f133e1" providerId="ADAL" clId="{569A927B-A447-426B-B2D6-A1EF4AF65037}" dt="2024-08-01T06:26:18.462" v="1321" actId="478"/>
          <ac:spMkLst>
            <pc:docMk/>
            <pc:sldMk cId="429801257" sldId="260"/>
            <ac:spMk id="15" creationId="{6116E483-1D52-AD22-4773-132BC142A0D7}"/>
          </ac:spMkLst>
        </pc:spChg>
        <pc:spChg chg="add mod">
          <ac:chgData name="Amal Babu" userId="fdeb1cd3-28dc-4566-8731-290b45f133e1" providerId="ADAL" clId="{569A927B-A447-426B-B2D6-A1EF4AF65037}" dt="2024-08-01T04:43:18.707" v="493" actId="571"/>
          <ac:spMkLst>
            <pc:docMk/>
            <pc:sldMk cId="429801257" sldId="260"/>
            <ac:spMk id="16" creationId="{F90E64A4-A5BB-36D0-7A60-7423887D2064}"/>
          </ac:spMkLst>
        </pc:spChg>
        <pc:spChg chg="add del mod">
          <ac:chgData name="Amal Babu" userId="fdeb1cd3-28dc-4566-8731-290b45f133e1" providerId="ADAL" clId="{569A927B-A447-426B-B2D6-A1EF4AF65037}" dt="2024-08-01T04:43:28.443" v="496" actId="478"/>
          <ac:spMkLst>
            <pc:docMk/>
            <pc:sldMk cId="429801257" sldId="260"/>
            <ac:spMk id="17" creationId="{2168B123-E814-D932-7022-B66655BD10D3}"/>
          </ac:spMkLst>
        </pc:spChg>
        <pc:spChg chg="add mod topLvl">
          <ac:chgData name="Amal Babu" userId="fdeb1cd3-28dc-4566-8731-290b45f133e1" providerId="ADAL" clId="{569A927B-A447-426B-B2D6-A1EF4AF65037}" dt="2024-08-01T05:22:03.640" v="692" actId="120"/>
          <ac:spMkLst>
            <pc:docMk/>
            <pc:sldMk cId="429801257" sldId="260"/>
            <ac:spMk id="18" creationId="{E524DECE-BFA6-DDD3-9DAC-9DC26BB49071}"/>
          </ac:spMkLst>
        </pc:spChg>
        <pc:spChg chg="add del mod ord">
          <ac:chgData name="Amal Babu" userId="fdeb1cd3-28dc-4566-8731-290b45f133e1" providerId="ADAL" clId="{569A927B-A447-426B-B2D6-A1EF4AF65037}" dt="2024-08-01T04:45:54.670" v="525" actId="931"/>
          <ac:spMkLst>
            <pc:docMk/>
            <pc:sldMk cId="429801257" sldId="260"/>
            <ac:spMk id="20" creationId="{20A64134-7174-BEBD-F388-8F5146FC3B69}"/>
          </ac:spMkLst>
        </pc:spChg>
        <pc:spChg chg="add del mod">
          <ac:chgData name="Amal Babu" userId="fdeb1cd3-28dc-4566-8731-290b45f133e1" providerId="ADAL" clId="{569A927B-A447-426B-B2D6-A1EF4AF65037}" dt="2024-08-01T04:46:27.725" v="532" actId="478"/>
          <ac:spMkLst>
            <pc:docMk/>
            <pc:sldMk cId="429801257" sldId="260"/>
            <ac:spMk id="24" creationId="{58CA3E10-9618-D104-C1BC-816283AB9351}"/>
          </ac:spMkLst>
        </pc:spChg>
        <pc:spChg chg="add del mod">
          <ac:chgData name="Amal Babu" userId="fdeb1cd3-28dc-4566-8731-290b45f133e1" providerId="ADAL" clId="{569A927B-A447-426B-B2D6-A1EF4AF65037}" dt="2024-08-01T04:47:20.710" v="554" actId="478"/>
          <ac:spMkLst>
            <pc:docMk/>
            <pc:sldMk cId="429801257" sldId="260"/>
            <ac:spMk id="25" creationId="{84D2660E-4F31-CABF-FC6B-BFB5AB6BF6A7}"/>
          </ac:spMkLst>
        </pc:spChg>
        <pc:spChg chg="add del mod ord">
          <ac:chgData name="Amal Babu" userId="fdeb1cd3-28dc-4566-8731-290b45f133e1" providerId="ADAL" clId="{569A927B-A447-426B-B2D6-A1EF4AF65037}" dt="2024-08-01T04:48:12.196" v="563" actId="931"/>
          <ac:spMkLst>
            <pc:docMk/>
            <pc:sldMk cId="429801257" sldId="260"/>
            <ac:spMk id="26" creationId="{E70D13B3-C812-B995-77DC-9680C1F307D4}"/>
          </ac:spMkLst>
        </pc:spChg>
        <pc:spChg chg="add del mod">
          <ac:chgData name="Amal Babu" userId="fdeb1cd3-28dc-4566-8731-290b45f133e1" providerId="ADAL" clId="{569A927B-A447-426B-B2D6-A1EF4AF65037}" dt="2024-08-01T04:49:25.030" v="578" actId="478"/>
          <ac:spMkLst>
            <pc:docMk/>
            <pc:sldMk cId="429801257" sldId="260"/>
            <ac:spMk id="29" creationId="{B87BC289-BE2E-C8E7-D0D8-E114D2714EFD}"/>
          </ac:spMkLst>
        </pc:spChg>
        <pc:spChg chg="add del mod">
          <ac:chgData name="Amal Babu" userId="fdeb1cd3-28dc-4566-8731-290b45f133e1" providerId="ADAL" clId="{569A927B-A447-426B-B2D6-A1EF4AF65037}" dt="2024-08-01T04:49:51.709" v="580" actId="931"/>
          <ac:spMkLst>
            <pc:docMk/>
            <pc:sldMk cId="429801257" sldId="260"/>
            <ac:spMk id="31" creationId="{9A4D38C6-4074-7F63-7A8C-C4C316FD068F}"/>
          </ac:spMkLst>
        </pc:spChg>
        <pc:spChg chg="add mod ord">
          <ac:chgData name="Amal Babu" userId="fdeb1cd3-28dc-4566-8731-290b45f133e1" providerId="ADAL" clId="{569A927B-A447-426B-B2D6-A1EF4AF65037}" dt="2024-08-01T07:14:43.793" v="1564" actId="1076"/>
          <ac:spMkLst>
            <pc:docMk/>
            <pc:sldMk cId="429801257" sldId="260"/>
            <ac:spMk id="34" creationId="{0C42DC55-0E2F-6171-3AF2-BE18DF402B31}"/>
          </ac:spMkLst>
        </pc:spChg>
        <pc:spChg chg="add mod ord">
          <ac:chgData name="Amal Babu" userId="fdeb1cd3-28dc-4566-8731-290b45f133e1" providerId="ADAL" clId="{569A927B-A447-426B-B2D6-A1EF4AF65037}" dt="2024-08-01T07:14:43.793" v="1564" actId="1076"/>
          <ac:spMkLst>
            <pc:docMk/>
            <pc:sldMk cId="429801257" sldId="260"/>
            <ac:spMk id="35" creationId="{A6E18663-21CD-339E-732D-2DA6A364894B}"/>
          </ac:spMkLst>
        </pc:spChg>
        <pc:spChg chg="add mod topLvl">
          <ac:chgData name="Amal Babu" userId="fdeb1cd3-28dc-4566-8731-290b45f133e1" providerId="ADAL" clId="{569A927B-A447-426B-B2D6-A1EF4AF65037}" dt="2024-08-01T04:55:55.717" v="640" actId="207"/>
          <ac:spMkLst>
            <pc:docMk/>
            <pc:sldMk cId="429801257" sldId="260"/>
            <ac:spMk id="36" creationId="{7BA261A8-51A3-71AE-63A1-C6CC3B28CA3F}"/>
          </ac:spMkLst>
        </pc:spChg>
        <pc:spChg chg="add del mod">
          <ac:chgData name="Amal Babu" userId="fdeb1cd3-28dc-4566-8731-290b45f133e1" providerId="ADAL" clId="{569A927B-A447-426B-B2D6-A1EF4AF65037}" dt="2024-08-01T06:14:54.789" v="1171" actId="478"/>
          <ac:spMkLst>
            <pc:docMk/>
            <pc:sldMk cId="429801257" sldId="260"/>
            <ac:spMk id="38" creationId="{5DF51A8B-F50F-3775-8A95-9B8D10FD87B0}"/>
          </ac:spMkLst>
        </pc:spChg>
        <pc:spChg chg="add mod ord">
          <ac:chgData name="Amal Babu" userId="fdeb1cd3-28dc-4566-8731-290b45f133e1" providerId="ADAL" clId="{569A927B-A447-426B-B2D6-A1EF4AF65037}" dt="2024-08-01T06:28:07.115" v="1345" actId="14100"/>
          <ac:spMkLst>
            <pc:docMk/>
            <pc:sldMk cId="429801257" sldId="260"/>
            <ac:spMk id="39" creationId="{396B9A0E-693A-F2DE-17EA-541207FA6B6A}"/>
          </ac:spMkLst>
        </pc:spChg>
        <pc:spChg chg="add del mod">
          <ac:chgData name="Amal Babu" userId="fdeb1cd3-28dc-4566-8731-290b45f133e1" providerId="ADAL" clId="{569A927B-A447-426B-B2D6-A1EF4AF65037}" dt="2024-08-01T06:26:10.909" v="1319" actId="478"/>
          <ac:spMkLst>
            <pc:docMk/>
            <pc:sldMk cId="429801257" sldId="260"/>
            <ac:spMk id="41" creationId="{3D9D3A6B-505F-C819-B1A7-06DCB324CC51}"/>
          </ac:spMkLst>
        </pc:spChg>
        <pc:spChg chg="add del mod ord">
          <ac:chgData name="Amal Babu" userId="fdeb1cd3-28dc-4566-8731-290b45f133e1" providerId="ADAL" clId="{569A927B-A447-426B-B2D6-A1EF4AF65037}" dt="2024-08-01T06:27:14.326" v="1338" actId="931"/>
          <ac:spMkLst>
            <pc:docMk/>
            <pc:sldMk cId="429801257" sldId="260"/>
            <ac:spMk id="42" creationId="{8A853ECB-30C2-779D-55B9-ABB092E65A5D}"/>
          </ac:spMkLst>
        </pc:spChg>
        <pc:spChg chg="add del mod">
          <ac:chgData name="Amal Babu" userId="fdeb1cd3-28dc-4566-8731-290b45f133e1" providerId="ADAL" clId="{569A927B-A447-426B-B2D6-A1EF4AF65037}" dt="2024-08-01T06:28:04.091" v="1344" actId="478"/>
          <ac:spMkLst>
            <pc:docMk/>
            <pc:sldMk cId="429801257" sldId="260"/>
            <ac:spMk id="46" creationId="{A7533D31-0D2C-05ED-2E69-BBF39B7BB257}"/>
          </ac:spMkLst>
        </pc:spChg>
        <pc:spChg chg="add del mod ord">
          <ac:chgData name="Amal Babu" userId="fdeb1cd3-28dc-4566-8731-290b45f133e1" providerId="ADAL" clId="{569A927B-A447-426B-B2D6-A1EF4AF65037}" dt="2024-08-01T06:28:56.180" v="1356" actId="931"/>
          <ac:spMkLst>
            <pc:docMk/>
            <pc:sldMk cId="429801257" sldId="260"/>
            <ac:spMk id="47" creationId="{168D8075-375C-5320-BB7B-90437EB3FEE3}"/>
          </ac:spMkLst>
        </pc:spChg>
        <pc:grpChg chg="del mod">
          <ac:chgData name="Amal Babu" userId="fdeb1cd3-28dc-4566-8731-290b45f133e1" providerId="ADAL" clId="{569A927B-A447-426B-B2D6-A1EF4AF65037}" dt="2024-08-01T04:39:31.157" v="451" actId="27803"/>
          <ac:grpSpMkLst>
            <pc:docMk/>
            <pc:sldMk cId="429801257" sldId="260"/>
            <ac:grpSpMk id="6" creationId="{7721FF4B-4526-C412-0B4D-66682B21F576}"/>
          </ac:grpSpMkLst>
        </pc:grpChg>
        <pc:grpChg chg="add del mod">
          <ac:chgData name="Amal Babu" userId="fdeb1cd3-28dc-4566-8731-290b45f133e1" providerId="ADAL" clId="{569A927B-A447-426B-B2D6-A1EF4AF65037}" dt="2024-08-01T04:39:37.675" v="455" actId="165"/>
          <ac:grpSpMkLst>
            <pc:docMk/>
            <pc:sldMk cId="429801257" sldId="260"/>
            <ac:grpSpMk id="9" creationId="{ED2FB344-6DB3-5823-60FD-6C068502DC3A}"/>
          </ac:grpSpMkLst>
        </pc:grpChg>
        <pc:grpChg chg="add del mod">
          <ac:chgData name="Amal Babu" userId="fdeb1cd3-28dc-4566-8731-290b45f133e1" providerId="ADAL" clId="{569A927B-A447-426B-B2D6-A1EF4AF65037}" dt="2024-08-01T04:43:44.635" v="502" actId="478"/>
          <ac:grpSpMkLst>
            <pc:docMk/>
            <pc:sldMk cId="429801257" sldId="260"/>
            <ac:grpSpMk id="10" creationId="{4FB292F3-4661-BF5A-D626-93E78F0544AF}"/>
          </ac:grpSpMkLst>
        </pc:grpChg>
        <pc:grpChg chg="add mod ord">
          <ac:chgData name="Amal Babu" userId="fdeb1cd3-28dc-4566-8731-290b45f133e1" providerId="ADAL" clId="{569A927B-A447-426B-B2D6-A1EF4AF65037}" dt="2024-08-01T06:26:34.427" v="1327" actId="167"/>
          <ac:grpSpMkLst>
            <pc:docMk/>
            <pc:sldMk cId="429801257" sldId="260"/>
            <ac:grpSpMk id="11" creationId="{18077ED9-000A-3566-639D-19A94EB1E1F9}"/>
          </ac:grpSpMkLst>
        </pc:grpChg>
        <pc:grpChg chg="add del mod">
          <ac:chgData name="Amal Babu" userId="fdeb1cd3-28dc-4566-8731-290b45f133e1" providerId="ADAL" clId="{569A927B-A447-426B-B2D6-A1EF4AF65037}" dt="2024-08-01T04:55:34.488" v="637" actId="165"/>
          <ac:grpSpMkLst>
            <pc:docMk/>
            <pc:sldMk cId="429801257" sldId="260"/>
            <ac:grpSpMk id="37" creationId="{09AFEA6A-C93F-3A98-6521-6A23A930E776}"/>
          </ac:grpSpMkLst>
        </pc:grpChg>
        <pc:picChg chg="add del">
          <ac:chgData name="Amal Babu" userId="fdeb1cd3-28dc-4566-8731-290b45f133e1" providerId="ADAL" clId="{569A927B-A447-426B-B2D6-A1EF4AF65037}" dt="2024-08-01T04:39:21.350" v="448" actId="478"/>
          <ac:picMkLst>
            <pc:docMk/>
            <pc:sldMk cId="429801257" sldId="260"/>
            <ac:picMk id="3" creationId="{E5587D24-8610-1A64-9F08-C3BB8B592A66}"/>
          </ac:picMkLst>
        </pc:picChg>
        <pc:picChg chg="add del mod">
          <ac:chgData name="Amal Babu" userId="fdeb1cd3-28dc-4566-8731-290b45f133e1" providerId="ADAL" clId="{569A927B-A447-426B-B2D6-A1EF4AF65037}" dt="2024-08-01T04:39:31.157" v="451" actId="27803"/>
          <ac:picMkLst>
            <pc:docMk/>
            <pc:sldMk cId="429801257" sldId="260"/>
            <ac:picMk id="5" creationId="{1E4E71F8-948E-A12C-D975-2E04BE46C6DC}"/>
          </ac:picMkLst>
        </pc:picChg>
        <pc:picChg chg="add mod ord">
          <ac:chgData name="Amal Babu" userId="fdeb1cd3-28dc-4566-8731-290b45f133e1" providerId="ADAL" clId="{569A927B-A447-426B-B2D6-A1EF4AF65037}" dt="2024-08-01T08:25:25.498" v="2126" actId="29295"/>
          <ac:picMkLst>
            <pc:docMk/>
            <pc:sldMk cId="429801257" sldId="260"/>
            <ac:picMk id="19" creationId="{52F26CE2-1F83-06F4-79EB-65ADE2ED285E}"/>
          </ac:picMkLst>
        </pc:picChg>
        <pc:picChg chg="add del mod">
          <ac:chgData name="Amal Babu" userId="fdeb1cd3-28dc-4566-8731-290b45f133e1" providerId="ADAL" clId="{569A927B-A447-426B-B2D6-A1EF4AF65037}" dt="2024-08-01T04:46:26.424" v="531" actId="478"/>
          <ac:picMkLst>
            <pc:docMk/>
            <pc:sldMk cId="429801257" sldId="260"/>
            <ac:picMk id="22" creationId="{6B00D48D-29E0-8800-9FBF-7565CCB28CDE}"/>
          </ac:picMkLst>
        </pc:picChg>
        <pc:picChg chg="add del mod modCrop">
          <ac:chgData name="Amal Babu" userId="fdeb1cd3-28dc-4566-8731-290b45f133e1" providerId="ADAL" clId="{569A927B-A447-426B-B2D6-A1EF4AF65037}" dt="2024-08-01T04:49:49.785" v="579" actId="478"/>
          <ac:picMkLst>
            <pc:docMk/>
            <pc:sldMk cId="429801257" sldId="260"/>
            <ac:picMk id="28" creationId="{73B3C5AA-6E3A-7F90-7E76-D9801554F0A1}"/>
          </ac:picMkLst>
        </pc:picChg>
        <pc:picChg chg="add del mod modCrop">
          <ac:chgData name="Amal Babu" userId="fdeb1cd3-28dc-4566-8731-290b45f133e1" providerId="ADAL" clId="{569A927B-A447-426B-B2D6-A1EF4AF65037}" dt="2024-08-01T06:26:09.722" v="1318" actId="478"/>
          <ac:picMkLst>
            <pc:docMk/>
            <pc:sldMk cId="429801257" sldId="260"/>
            <ac:picMk id="33" creationId="{2EF1AECA-F3FD-C577-D083-B95B35400EE6}"/>
          </ac:picMkLst>
        </pc:picChg>
        <pc:picChg chg="add del mod modCrop">
          <ac:chgData name="Amal Babu" userId="fdeb1cd3-28dc-4566-8731-290b45f133e1" providerId="ADAL" clId="{569A927B-A447-426B-B2D6-A1EF4AF65037}" dt="2024-08-01T06:28:02.745" v="1343" actId="478"/>
          <ac:picMkLst>
            <pc:docMk/>
            <pc:sldMk cId="429801257" sldId="260"/>
            <ac:picMk id="44" creationId="{15722429-9636-BDEC-EA20-ECF6AAD617FB}"/>
          </ac:picMkLst>
        </pc:picChg>
        <pc:picChg chg="add mod modCrop">
          <ac:chgData name="Amal Babu" userId="fdeb1cd3-28dc-4566-8731-290b45f133e1" providerId="ADAL" clId="{569A927B-A447-426B-B2D6-A1EF4AF65037}" dt="2024-08-01T06:29:02.427" v="1360" actId="18131"/>
          <ac:picMkLst>
            <pc:docMk/>
            <pc:sldMk cId="429801257" sldId="260"/>
            <ac:picMk id="49" creationId="{A5F52BFD-5678-C922-020C-4AF46613474F}"/>
          </ac:picMkLst>
        </pc:picChg>
        <pc:picChg chg="add mod">
          <ac:chgData name="Amal Babu" userId="fdeb1cd3-28dc-4566-8731-290b45f133e1" providerId="ADAL" clId="{569A927B-A447-426B-B2D6-A1EF4AF65037}" dt="2024-08-01T09:12:47.924" v="2305" actId="571"/>
          <ac:picMkLst>
            <pc:docMk/>
            <pc:sldMk cId="429801257" sldId="260"/>
            <ac:picMk id="50" creationId="{DB48CD1D-2BB1-7025-AFC6-1B9426FC5676}"/>
          </ac:picMkLst>
        </pc:picChg>
      </pc:sldChg>
      <pc:sldChg chg="addSp delSp modSp new del mod modClrScheme chgLayout">
        <pc:chgData name="Amal Babu" userId="fdeb1cd3-28dc-4566-8731-290b45f133e1" providerId="ADAL" clId="{569A927B-A447-426B-B2D6-A1EF4AF65037}" dt="2024-08-01T05:54:23.147" v="871" actId="47"/>
        <pc:sldMkLst>
          <pc:docMk/>
          <pc:sldMk cId="2834803392" sldId="261"/>
        </pc:sldMkLst>
        <pc:spChg chg="mod">
          <ac:chgData name="Amal Babu" userId="fdeb1cd3-28dc-4566-8731-290b45f133e1" providerId="ADAL" clId="{569A927B-A447-426B-B2D6-A1EF4AF65037}" dt="2024-08-01T05:06:33.174" v="654" actId="164"/>
          <ac:spMkLst>
            <pc:docMk/>
            <pc:sldMk cId="2834803392" sldId="261"/>
            <ac:spMk id="5" creationId="{B30B5303-4FC8-B3BF-0A1D-06AB7BAF40AD}"/>
          </ac:spMkLst>
        </pc:spChg>
        <pc:spChg chg="mod">
          <ac:chgData name="Amal Babu" userId="fdeb1cd3-28dc-4566-8731-290b45f133e1" providerId="ADAL" clId="{569A927B-A447-426B-B2D6-A1EF4AF65037}" dt="2024-08-01T05:06:33.174" v="654" actId="164"/>
          <ac:spMkLst>
            <pc:docMk/>
            <pc:sldMk cId="2834803392" sldId="261"/>
            <ac:spMk id="6" creationId="{B9D88A3E-88C1-2ECA-70EB-023C6EDAE335}"/>
          </ac:spMkLst>
        </pc:spChg>
        <pc:spChg chg="mod">
          <ac:chgData name="Amal Babu" userId="fdeb1cd3-28dc-4566-8731-290b45f133e1" providerId="ADAL" clId="{569A927B-A447-426B-B2D6-A1EF4AF65037}" dt="2024-08-01T05:06:33.174" v="654" actId="164"/>
          <ac:spMkLst>
            <pc:docMk/>
            <pc:sldMk cId="2834803392" sldId="261"/>
            <ac:spMk id="7" creationId="{6DDBCB58-ACB7-A2F0-39F1-CBD09EE86E26}"/>
          </ac:spMkLst>
        </pc:spChg>
        <pc:spChg chg="add mod">
          <ac:chgData name="Amal Babu" userId="fdeb1cd3-28dc-4566-8731-290b45f133e1" providerId="ADAL" clId="{569A927B-A447-426B-B2D6-A1EF4AF65037}" dt="2024-08-01T05:06:19.038" v="648" actId="571"/>
          <ac:spMkLst>
            <pc:docMk/>
            <pc:sldMk cId="2834803392" sldId="261"/>
            <ac:spMk id="8" creationId="{EDCCE060-6F43-BA44-F466-164B94DC5928}"/>
          </ac:spMkLst>
        </pc:spChg>
        <pc:spChg chg="add mod">
          <ac:chgData name="Amal Babu" userId="fdeb1cd3-28dc-4566-8731-290b45f133e1" providerId="ADAL" clId="{569A927B-A447-426B-B2D6-A1EF4AF65037}" dt="2024-08-01T05:30:27.692" v="769" actId="1076"/>
          <ac:spMkLst>
            <pc:docMk/>
            <pc:sldMk cId="2834803392" sldId="261"/>
            <ac:spMk id="14" creationId="{71937432-3F61-08D3-6132-E5ED922A70E5}"/>
          </ac:spMkLst>
        </pc:spChg>
        <pc:spChg chg="add mod">
          <ac:chgData name="Amal Babu" userId="fdeb1cd3-28dc-4566-8731-290b45f133e1" providerId="ADAL" clId="{569A927B-A447-426B-B2D6-A1EF4AF65037}" dt="2024-08-01T05:30:04.571" v="762" actId="164"/>
          <ac:spMkLst>
            <pc:docMk/>
            <pc:sldMk cId="2834803392" sldId="261"/>
            <ac:spMk id="16" creationId="{3744DA02-88E2-F8BB-EE77-6ADC232F0DB3}"/>
          </ac:spMkLst>
        </pc:spChg>
        <pc:spChg chg="add del mod">
          <ac:chgData name="Amal Babu" userId="fdeb1cd3-28dc-4566-8731-290b45f133e1" providerId="ADAL" clId="{569A927B-A447-426B-B2D6-A1EF4AF65037}" dt="2024-08-01T05:29:06.350" v="751" actId="478"/>
          <ac:spMkLst>
            <pc:docMk/>
            <pc:sldMk cId="2834803392" sldId="261"/>
            <ac:spMk id="17" creationId="{6FF127CF-E5D2-F51D-5A31-8F270E26BB11}"/>
          </ac:spMkLst>
        </pc:spChg>
        <pc:spChg chg="add del mod">
          <ac:chgData name="Amal Babu" userId="fdeb1cd3-28dc-4566-8731-290b45f133e1" providerId="ADAL" clId="{569A927B-A447-426B-B2D6-A1EF4AF65037}" dt="2024-08-01T05:27:41.172" v="744" actId="478"/>
          <ac:spMkLst>
            <pc:docMk/>
            <pc:sldMk cId="2834803392" sldId="261"/>
            <ac:spMk id="18" creationId="{33D282C3-9200-B7CB-FB56-1541B7A8A448}"/>
          </ac:spMkLst>
        </pc:spChg>
        <pc:spChg chg="add mod">
          <ac:chgData name="Amal Babu" userId="fdeb1cd3-28dc-4566-8731-290b45f133e1" providerId="ADAL" clId="{569A927B-A447-426B-B2D6-A1EF4AF65037}" dt="2024-08-01T05:30:04.571" v="762" actId="164"/>
          <ac:spMkLst>
            <pc:docMk/>
            <pc:sldMk cId="2834803392" sldId="261"/>
            <ac:spMk id="19" creationId="{A9AE5A50-FC1F-8CEB-5AD9-C2FD5522C6B4}"/>
          </ac:spMkLst>
        </pc:spChg>
        <pc:spChg chg="add del mod ord">
          <ac:chgData name="Amal Babu" userId="fdeb1cd3-28dc-4566-8731-290b45f133e1" providerId="ADAL" clId="{569A927B-A447-426B-B2D6-A1EF4AF65037}" dt="2024-08-01T05:45:37.646" v="791" actId="478"/>
          <ac:spMkLst>
            <pc:docMk/>
            <pc:sldMk cId="2834803392" sldId="261"/>
            <ac:spMk id="23" creationId="{BB5D2410-FE62-2BB6-FFF0-811C4EBF53A0}"/>
          </ac:spMkLst>
        </pc:spChg>
        <pc:spChg chg="add mod topLvl">
          <ac:chgData name="Amal Babu" userId="fdeb1cd3-28dc-4566-8731-290b45f133e1" providerId="ADAL" clId="{569A927B-A447-426B-B2D6-A1EF4AF65037}" dt="2024-08-01T05:46:17.348" v="804" actId="2085"/>
          <ac:spMkLst>
            <pc:docMk/>
            <pc:sldMk cId="2834803392" sldId="261"/>
            <ac:spMk id="24" creationId="{8AC6708A-1443-7EF9-94B0-1A0885E53A07}"/>
          </ac:spMkLst>
        </pc:spChg>
        <pc:spChg chg="add mod topLvl">
          <ac:chgData name="Amal Babu" userId="fdeb1cd3-28dc-4566-8731-290b45f133e1" providerId="ADAL" clId="{569A927B-A447-426B-B2D6-A1EF4AF65037}" dt="2024-08-01T05:46:17.348" v="804" actId="2085"/>
          <ac:spMkLst>
            <pc:docMk/>
            <pc:sldMk cId="2834803392" sldId="261"/>
            <ac:spMk id="25" creationId="{3451FBD2-07BD-720D-05C5-14ADB3DAEFAC}"/>
          </ac:spMkLst>
        </pc:spChg>
        <pc:spChg chg="add mod topLvl">
          <ac:chgData name="Amal Babu" userId="fdeb1cd3-28dc-4566-8731-290b45f133e1" providerId="ADAL" clId="{569A927B-A447-426B-B2D6-A1EF4AF65037}" dt="2024-08-01T05:46:17.348" v="804" actId="2085"/>
          <ac:spMkLst>
            <pc:docMk/>
            <pc:sldMk cId="2834803392" sldId="261"/>
            <ac:spMk id="26" creationId="{17440253-86C5-1C43-32E7-2E40A8B27ECE}"/>
          </ac:spMkLst>
        </pc:spChg>
        <pc:spChg chg="add del mod ord">
          <ac:chgData name="Amal Babu" userId="fdeb1cd3-28dc-4566-8731-290b45f133e1" providerId="ADAL" clId="{569A927B-A447-426B-B2D6-A1EF4AF65037}" dt="2024-08-01T05:47:50.141" v="813" actId="931"/>
          <ac:spMkLst>
            <pc:docMk/>
            <pc:sldMk cId="2834803392" sldId="261"/>
            <ac:spMk id="28" creationId="{B621EB2D-4995-F59B-AAF8-DCAE3CAEBBC8}"/>
          </ac:spMkLst>
        </pc:spChg>
        <pc:spChg chg="add del mod ord">
          <ac:chgData name="Amal Babu" userId="fdeb1cd3-28dc-4566-8731-290b45f133e1" providerId="ADAL" clId="{569A927B-A447-426B-B2D6-A1EF4AF65037}" dt="2024-08-01T05:47:53.550" v="816" actId="931"/>
          <ac:spMkLst>
            <pc:docMk/>
            <pc:sldMk cId="2834803392" sldId="261"/>
            <ac:spMk id="29" creationId="{5DC9C312-4409-5B6B-2009-E9A833352203}"/>
          </ac:spMkLst>
        </pc:spChg>
        <pc:spChg chg="add del mod ord">
          <ac:chgData name="Amal Babu" userId="fdeb1cd3-28dc-4566-8731-290b45f133e1" providerId="ADAL" clId="{569A927B-A447-426B-B2D6-A1EF4AF65037}" dt="2024-08-01T05:49:31.993" v="823" actId="931"/>
          <ac:spMkLst>
            <pc:docMk/>
            <pc:sldMk cId="2834803392" sldId="261"/>
            <ac:spMk id="30" creationId="{B8D2F475-835D-5751-2B74-FB9A12EA6E21}"/>
          </ac:spMkLst>
        </pc:spChg>
        <pc:spChg chg="add del mod">
          <ac:chgData name="Amal Babu" userId="fdeb1cd3-28dc-4566-8731-290b45f133e1" providerId="ADAL" clId="{569A927B-A447-426B-B2D6-A1EF4AF65037}" dt="2024-08-01T05:49:26.177" v="820" actId="931"/>
          <ac:spMkLst>
            <pc:docMk/>
            <pc:sldMk cId="2834803392" sldId="261"/>
            <ac:spMk id="36" creationId="{0A75E6AA-46EF-4581-D8F5-241507A4624D}"/>
          </ac:spMkLst>
        </pc:spChg>
        <pc:spChg chg="add del mod">
          <ac:chgData name="Amal Babu" userId="fdeb1cd3-28dc-4566-8731-290b45f133e1" providerId="ADAL" clId="{569A927B-A447-426B-B2D6-A1EF4AF65037}" dt="2024-08-01T05:49:59.800" v="827" actId="931"/>
          <ac:spMkLst>
            <pc:docMk/>
            <pc:sldMk cId="2834803392" sldId="261"/>
            <ac:spMk id="42" creationId="{6166F027-2B37-E9CA-7A18-A4492EDF5FB7}"/>
          </ac:spMkLst>
        </pc:spChg>
        <pc:grpChg chg="del mod">
          <ac:chgData name="Amal Babu" userId="fdeb1cd3-28dc-4566-8731-290b45f133e1" providerId="ADAL" clId="{569A927B-A447-426B-B2D6-A1EF4AF65037}" dt="2024-08-01T05:06:14.769" v="646" actId="27803"/>
          <ac:grpSpMkLst>
            <pc:docMk/>
            <pc:sldMk cId="2834803392" sldId="261"/>
            <ac:grpSpMk id="4" creationId="{6B725C53-582C-342B-48AA-B191C55034D2}"/>
          </ac:grpSpMkLst>
        </pc:grpChg>
        <pc:grpChg chg="add mod">
          <ac:chgData name="Amal Babu" userId="fdeb1cd3-28dc-4566-8731-290b45f133e1" providerId="ADAL" clId="{569A927B-A447-426B-B2D6-A1EF4AF65037}" dt="2024-08-01T05:26:16.400" v="723" actId="555"/>
          <ac:grpSpMkLst>
            <pc:docMk/>
            <pc:sldMk cId="2834803392" sldId="261"/>
            <ac:grpSpMk id="9" creationId="{FBB6AAD4-D328-E86A-7D8A-C15E5D399FE0}"/>
          </ac:grpSpMkLst>
        </pc:grpChg>
        <pc:grpChg chg="add del mod">
          <ac:chgData name="Amal Babu" userId="fdeb1cd3-28dc-4566-8731-290b45f133e1" providerId="ADAL" clId="{569A927B-A447-426B-B2D6-A1EF4AF65037}" dt="2024-08-01T05:45:37.646" v="791" actId="478"/>
          <ac:grpSpMkLst>
            <pc:docMk/>
            <pc:sldMk cId="2834803392" sldId="261"/>
            <ac:grpSpMk id="20" creationId="{49E805B2-46B3-4ABB-03FC-9070F52D6958}"/>
          </ac:grpSpMkLst>
        </pc:grpChg>
        <pc:grpChg chg="add del mod">
          <ac:chgData name="Amal Babu" userId="fdeb1cd3-28dc-4566-8731-290b45f133e1" providerId="ADAL" clId="{569A927B-A447-426B-B2D6-A1EF4AF65037}" dt="2024-08-01T05:46:15.996" v="803" actId="165"/>
          <ac:grpSpMkLst>
            <pc:docMk/>
            <pc:sldMk cId="2834803392" sldId="261"/>
            <ac:grpSpMk id="27" creationId="{8837D537-8DF3-E66D-AC4B-5AF248BE905A}"/>
          </ac:grpSpMkLst>
        </pc:grpChg>
        <pc:picChg chg="add del mod">
          <ac:chgData name="Amal Babu" userId="fdeb1cd3-28dc-4566-8731-290b45f133e1" providerId="ADAL" clId="{569A927B-A447-426B-B2D6-A1EF4AF65037}" dt="2024-08-01T05:06:14.769" v="646" actId="27803"/>
          <ac:picMkLst>
            <pc:docMk/>
            <pc:sldMk cId="2834803392" sldId="261"/>
            <ac:picMk id="3" creationId="{9018E971-2F9D-DE06-9DB8-47B09A29BA01}"/>
          </ac:picMkLst>
        </pc:picChg>
        <pc:picChg chg="add del mod">
          <ac:chgData name="Amal Babu" userId="fdeb1cd3-28dc-4566-8731-290b45f133e1" providerId="ADAL" clId="{569A927B-A447-426B-B2D6-A1EF4AF65037}" dt="2024-08-01T05:21:42.976" v="684" actId="478"/>
          <ac:picMkLst>
            <pc:docMk/>
            <pc:sldMk cId="2834803392" sldId="261"/>
            <ac:picMk id="11" creationId="{CCDE174F-56C9-9DA8-ED8E-7629500FEB67}"/>
          </ac:picMkLst>
        </pc:picChg>
        <pc:picChg chg="add mod">
          <ac:chgData name="Amal Babu" userId="fdeb1cd3-28dc-4566-8731-290b45f133e1" providerId="ADAL" clId="{569A927B-A447-426B-B2D6-A1EF4AF65037}" dt="2024-08-01T05:50:22.571" v="830" actId="1076"/>
          <ac:picMkLst>
            <pc:docMk/>
            <pc:sldMk cId="2834803392" sldId="261"/>
            <ac:picMk id="13" creationId="{0D231860-6F1A-1EBC-5A5A-495CBCAE8646}"/>
          </ac:picMkLst>
        </pc:picChg>
        <pc:picChg chg="add mod">
          <ac:chgData name="Amal Babu" userId="fdeb1cd3-28dc-4566-8731-290b45f133e1" providerId="ADAL" clId="{569A927B-A447-426B-B2D6-A1EF4AF65037}" dt="2024-08-01T05:26:32.116" v="726" actId="1076"/>
          <ac:picMkLst>
            <pc:docMk/>
            <pc:sldMk cId="2834803392" sldId="261"/>
            <ac:picMk id="15" creationId="{50584A6A-40E0-3746-700D-FA79878BBD90}"/>
          </ac:picMkLst>
        </pc:picChg>
        <pc:picChg chg="add del mod">
          <ac:chgData name="Amal Babu" userId="fdeb1cd3-28dc-4566-8731-290b45f133e1" providerId="ADAL" clId="{569A927B-A447-426B-B2D6-A1EF4AF65037}" dt="2024-08-01T05:42:47.418" v="771" actId="21"/>
          <ac:picMkLst>
            <pc:docMk/>
            <pc:sldMk cId="2834803392" sldId="261"/>
            <ac:picMk id="22" creationId="{338611FD-5FC1-957B-0D1E-739E9D7BB6D5}"/>
          </ac:picMkLst>
        </pc:picChg>
        <pc:picChg chg="add del mod">
          <ac:chgData name="Amal Babu" userId="fdeb1cd3-28dc-4566-8731-290b45f133e1" providerId="ADAL" clId="{569A927B-A447-426B-B2D6-A1EF4AF65037}" dt="2024-08-01T05:49:38.563" v="826" actId="478"/>
          <ac:picMkLst>
            <pc:docMk/>
            <pc:sldMk cId="2834803392" sldId="261"/>
            <ac:picMk id="32" creationId="{5E920CD0-8834-86BC-AA4D-6121E55E76DC}"/>
          </ac:picMkLst>
        </pc:picChg>
        <pc:picChg chg="add del mod">
          <ac:chgData name="Amal Babu" userId="fdeb1cd3-28dc-4566-8731-290b45f133e1" providerId="ADAL" clId="{569A927B-A447-426B-B2D6-A1EF4AF65037}" dt="2024-08-01T05:49:24.174" v="819" actId="478"/>
          <ac:picMkLst>
            <pc:docMk/>
            <pc:sldMk cId="2834803392" sldId="261"/>
            <ac:picMk id="34" creationId="{572B4133-DB80-852E-AC33-83B9EEF50E25}"/>
          </ac:picMkLst>
        </pc:picChg>
        <pc:picChg chg="add mod">
          <ac:chgData name="Amal Babu" userId="fdeb1cd3-28dc-4566-8731-290b45f133e1" providerId="ADAL" clId="{569A927B-A447-426B-B2D6-A1EF4AF65037}" dt="2024-08-01T05:49:30.046" v="821" actId="27614"/>
          <ac:picMkLst>
            <pc:docMk/>
            <pc:sldMk cId="2834803392" sldId="261"/>
            <ac:picMk id="38" creationId="{F6C34E3B-D938-CB81-E957-F9FB2CDFBF5B}"/>
          </ac:picMkLst>
        </pc:picChg>
        <pc:picChg chg="add mod">
          <ac:chgData name="Amal Babu" userId="fdeb1cd3-28dc-4566-8731-290b45f133e1" providerId="ADAL" clId="{569A927B-A447-426B-B2D6-A1EF4AF65037}" dt="2024-08-01T05:49:35.199" v="825" actId="962"/>
          <ac:picMkLst>
            <pc:docMk/>
            <pc:sldMk cId="2834803392" sldId="261"/>
            <ac:picMk id="40" creationId="{F3C0F30D-0E55-9D4F-7111-595244C4BEF0}"/>
          </ac:picMkLst>
        </pc:picChg>
        <pc:picChg chg="add mod">
          <ac:chgData name="Amal Babu" userId="fdeb1cd3-28dc-4566-8731-290b45f133e1" providerId="ADAL" clId="{569A927B-A447-426B-B2D6-A1EF4AF65037}" dt="2024-08-01T05:50:00.890" v="829" actId="962"/>
          <ac:picMkLst>
            <pc:docMk/>
            <pc:sldMk cId="2834803392" sldId="261"/>
            <ac:picMk id="44" creationId="{9252CBCA-035A-CE12-616B-D3275F6149EC}"/>
          </ac:picMkLst>
        </pc:picChg>
      </pc:sldChg>
      <pc:sldChg chg="add del">
        <pc:chgData name="Amal Babu" userId="fdeb1cd3-28dc-4566-8731-290b45f133e1" providerId="ADAL" clId="{569A927B-A447-426B-B2D6-A1EF4AF65037}" dt="2024-08-01T05:42:50.460" v="773"/>
        <pc:sldMkLst>
          <pc:docMk/>
          <pc:sldMk cId="422601177" sldId="262"/>
        </pc:sldMkLst>
      </pc:sldChg>
      <pc:sldChg chg="addSp delSp modSp add del mod">
        <pc:chgData name="Amal Babu" userId="fdeb1cd3-28dc-4566-8731-290b45f133e1" providerId="ADAL" clId="{569A927B-A447-426B-B2D6-A1EF4AF65037}" dt="2024-08-01T05:55:43.525" v="873" actId="47"/>
        <pc:sldMkLst>
          <pc:docMk/>
          <pc:sldMk cId="2213226966" sldId="262"/>
        </pc:sldMkLst>
        <pc:grpChg chg="del">
          <ac:chgData name="Amal Babu" userId="fdeb1cd3-28dc-4566-8731-290b45f133e1" providerId="ADAL" clId="{569A927B-A447-426B-B2D6-A1EF4AF65037}" dt="2024-08-01T05:43:05.724" v="780" actId="478"/>
          <ac:grpSpMkLst>
            <pc:docMk/>
            <pc:sldMk cId="2213226966" sldId="262"/>
            <ac:grpSpMk id="23" creationId="{53E17FA8-A2C7-9519-0E3A-B09DDD8D8387}"/>
          </ac:grpSpMkLst>
        </pc:grpChg>
        <pc:picChg chg="add mod">
          <ac:chgData name="Amal Babu" userId="fdeb1cd3-28dc-4566-8731-290b45f133e1" providerId="ADAL" clId="{569A927B-A447-426B-B2D6-A1EF4AF65037}" dt="2024-08-01T05:43:06.526" v="781"/>
          <ac:picMkLst>
            <pc:docMk/>
            <pc:sldMk cId="2213226966" sldId="262"/>
            <ac:picMk id="38" creationId="{6CF7D76C-CC7F-6EFF-6288-0B63553950F6}"/>
          </ac:picMkLst>
        </pc:picChg>
      </pc:sldChg>
      <pc:sldChg chg="addSp delSp modSp add mod">
        <pc:chgData name="Amal Babu" userId="fdeb1cd3-28dc-4566-8731-290b45f133e1" providerId="ADAL" clId="{569A927B-A447-426B-B2D6-A1EF4AF65037}" dt="2024-08-01T08:25:18.380" v="2125" actId="29295"/>
        <pc:sldMkLst>
          <pc:docMk/>
          <pc:sldMk cId="3419471125" sldId="263"/>
        </pc:sldMkLst>
        <pc:spChg chg="add mod">
          <ac:chgData name="Amal Babu" userId="fdeb1cd3-28dc-4566-8731-290b45f133e1" providerId="ADAL" clId="{569A927B-A447-426B-B2D6-A1EF4AF65037}" dt="2024-08-01T05:56:14.879" v="878" actId="1035"/>
          <ac:spMkLst>
            <pc:docMk/>
            <pc:sldMk cId="3419471125" sldId="263"/>
            <ac:spMk id="2" creationId="{6968B4AF-B50C-A3FD-2D3E-3551FD9C9A72}"/>
          </ac:spMkLst>
        </pc:spChg>
        <pc:spChg chg="add mod">
          <ac:chgData name="Amal Babu" userId="fdeb1cd3-28dc-4566-8731-290b45f133e1" providerId="ADAL" clId="{569A927B-A447-426B-B2D6-A1EF4AF65037}" dt="2024-08-01T05:56:14.879" v="878" actId="1035"/>
          <ac:spMkLst>
            <pc:docMk/>
            <pc:sldMk cId="3419471125" sldId="263"/>
            <ac:spMk id="3" creationId="{57562BE5-D1C0-A3EC-594A-D887E59E2A63}"/>
          </ac:spMkLst>
        </pc:spChg>
        <pc:spChg chg="del">
          <ac:chgData name="Amal Babu" userId="fdeb1cd3-28dc-4566-8731-290b45f133e1" providerId="ADAL" clId="{569A927B-A447-426B-B2D6-A1EF4AF65037}" dt="2024-08-01T05:50:31.589" v="832" actId="478"/>
          <ac:spMkLst>
            <pc:docMk/>
            <pc:sldMk cId="3419471125" sldId="263"/>
            <ac:spMk id="14" creationId="{71937432-3F61-08D3-6132-E5ED922A70E5}"/>
          </ac:spMkLst>
        </pc:spChg>
        <pc:spChg chg="mod">
          <ac:chgData name="Amal Babu" userId="fdeb1cd3-28dc-4566-8731-290b45f133e1" providerId="ADAL" clId="{569A927B-A447-426B-B2D6-A1EF4AF65037}" dt="2024-08-01T05:53:31.541" v="858" actId="692"/>
          <ac:spMkLst>
            <pc:docMk/>
            <pc:sldMk cId="3419471125" sldId="263"/>
            <ac:spMk id="24" creationId="{8AC6708A-1443-7EF9-94B0-1A0885E53A07}"/>
          </ac:spMkLst>
        </pc:spChg>
        <pc:spChg chg="mod">
          <ac:chgData name="Amal Babu" userId="fdeb1cd3-28dc-4566-8731-290b45f133e1" providerId="ADAL" clId="{569A927B-A447-426B-B2D6-A1EF4AF65037}" dt="2024-08-01T05:53:43.805" v="859" actId="692"/>
          <ac:spMkLst>
            <pc:docMk/>
            <pc:sldMk cId="3419471125" sldId="263"/>
            <ac:spMk id="25" creationId="{3451FBD2-07BD-720D-05C5-14ADB3DAEFAC}"/>
          </ac:spMkLst>
        </pc:spChg>
        <pc:spChg chg="mod">
          <ac:chgData name="Amal Babu" userId="fdeb1cd3-28dc-4566-8731-290b45f133e1" providerId="ADAL" clId="{569A927B-A447-426B-B2D6-A1EF4AF65037}" dt="2024-08-01T05:53:49.589" v="860" actId="692"/>
          <ac:spMkLst>
            <pc:docMk/>
            <pc:sldMk cId="3419471125" sldId="263"/>
            <ac:spMk id="26" creationId="{17440253-86C5-1C43-32E7-2E40A8B27ECE}"/>
          </ac:spMkLst>
        </pc:spChg>
        <pc:picChg chg="mod">
          <ac:chgData name="Amal Babu" userId="fdeb1cd3-28dc-4566-8731-290b45f133e1" providerId="ADAL" clId="{569A927B-A447-426B-B2D6-A1EF4AF65037}" dt="2024-08-01T08:25:18.380" v="2125" actId="29295"/>
          <ac:picMkLst>
            <pc:docMk/>
            <pc:sldMk cId="3419471125" sldId="263"/>
            <ac:picMk id="15" creationId="{50584A6A-40E0-3746-700D-FA79878BBD90}"/>
          </ac:picMkLst>
        </pc:picChg>
        <pc:picChg chg="mod">
          <ac:chgData name="Amal Babu" userId="fdeb1cd3-28dc-4566-8731-290b45f133e1" providerId="ADAL" clId="{569A927B-A447-426B-B2D6-A1EF4AF65037}" dt="2024-08-01T05:53:25.306" v="857" actId="1076"/>
          <ac:picMkLst>
            <pc:docMk/>
            <pc:sldMk cId="3419471125" sldId="263"/>
            <ac:picMk id="38" creationId="{F6C34E3B-D938-CB81-E957-F9FB2CDFBF5B}"/>
          </ac:picMkLst>
        </pc:picChg>
      </pc:sldChg>
      <pc:sldChg chg="addSp delSp modSp new mod">
        <pc:chgData name="Amal Babu" userId="fdeb1cd3-28dc-4566-8731-290b45f133e1" providerId="ADAL" clId="{569A927B-A447-426B-B2D6-A1EF4AF65037}" dt="2024-08-01T09:12:07.233" v="2301" actId="12788"/>
        <pc:sldMkLst>
          <pc:docMk/>
          <pc:sldMk cId="2211214968" sldId="264"/>
        </pc:sldMkLst>
        <pc:spChg chg="mod topLvl">
          <ac:chgData name="Amal Babu" userId="fdeb1cd3-28dc-4566-8731-290b45f133e1" providerId="ADAL" clId="{569A927B-A447-426B-B2D6-A1EF4AF65037}" dt="2024-08-01T06:08:46.723" v="1128" actId="14100"/>
          <ac:spMkLst>
            <pc:docMk/>
            <pc:sldMk cId="2211214968" sldId="264"/>
            <ac:spMk id="10" creationId="{2FBA57ED-CA29-A2A7-50EC-19CD5659EDFF}"/>
          </ac:spMkLst>
        </pc:spChg>
        <pc:spChg chg="mod topLvl">
          <ac:chgData name="Amal Babu" userId="fdeb1cd3-28dc-4566-8731-290b45f133e1" providerId="ADAL" clId="{569A927B-A447-426B-B2D6-A1EF4AF65037}" dt="2024-08-01T06:08:40.430" v="1126" actId="552"/>
          <ac:spMkLst>
            <pc:docMk/>
            <pc:sldMk cId="2211214968" sldId="264"/>
            <ac:spMk id="11" creationId="{BC6308B7-7206-B1A2-516E-FFC35E2A1CBC}"/>
          </ac:spMkLst>
        </pc:spChg>
        <pc:spChg chg="add mod">
          <ac:chgData name="Amal Babu" userId="fdeb1cd3-28dc-4566-8731-290b45f133e1" providerId="ADAL" clId="{569A927B-A447-426B-B2D6-A1EF4AF65037}" dt="2024-08-01T06:11:33.728" v="1151" actId="1076"/>
          <ac:spMkLst>
            <pc:docMk/>
            <pc:sldMk cId="2211214968" sldId="264"/>
            <ac:spMk id="13" creationId="{8FA513D6-7241-857F-D8CF-65FF052E490C}"/>
          </ac:spMkLst>
        </pc:spChg>
        <pc:spChg chg="add mod topLvl">
          <ac:chgData name="Amal Babu" userId="fdeb1cd3-28dc-4566-8731-290b45f133e1" providerId="ADAL" clId="{569A927B-A447-426B-B2D6-A1EF4AF65037}" dt="2024-08-01T06:03:33.308" v="1079" actId="1076"/>
          <ac:spMkLst>
            <pc:docMk/>
            <pc:sldMk cId="2211214968" sldId="264"/>
            <ac:spMk id="14" creationId="{6A0AFA15-8D2A-D7EC-D6D7-7FF157453EE5}"/>
          </ac:spMkLst>
        </pc:spChg>
        <pc:spChg chg="add mod topLvl">
          <ac:chgData name="Amal Babu" userId="fdeb1cd3-28dc-4566-8731-290b45f133e1" providerId="ADAL" clId="{569A927B-A447-426B-B2D6-A1EF4AF65037}" dt="2024-08-01T06:02:29.378" v="1064" actId="164"/>
          <ac:spMkLst>
            <pc:docMk/>
            <pc:sldMk cId="2211214968" sldId="264"/>
            <ac:spMk id="15" creationId="{EAEEE86F-8A9C-48B6-0A95-17235E7B793D}"/>
          </ac:spMkLst>
        </pc:spChg>
        <pc:spChg chg="add mod topLvl">
          <ac:chgData name="Amal Babu" userId="fdeb1cd3-28dc-4566-8731-290b45f133e1" providerId="ADAL" clId="{569A927B-A447-426B-B2D6-A1EF4AF65037}" dt="2024-08-01T06:02:27.660" v="1063" actId="164"/>
          <ac:spMkLst>
            <pc:docMk/>
            <pc:sldMk cId="2211214968" sldId="264"/>
            <ac:spMk id="16" creationId="{ABCCD91F-F3D9-8D0F-56C4-8EDF3F903E21}"/>
          </ac:spMkLst>
        </pc:spChg>
        <pc:spChg chg="add mod topLvl">
          <ac:chgData name="Amal Babu" userId="fdeb1cd3-28dc-4566-8731-290b45f133e1" providerId="ADAL" clId="{569A927B-A447-426B-B2D6-A1EF4AF65037}" dt="2024-08-01T06:02:27.660" v="1063" actId="164"/>
          <ac:spMkLst>
            <pc:docMk/>
            <pc:sldMk cId="2211214968" sldId="264"/>
            <ac:spMk id="17" creationId="{4389E5A7-1442-6F6B-2391-3D066A61A3D3}"/>
          </ac:spMkLst>
        </pc:spChg>
        <pc:spChg chg="add mod">
          <ac:chgData name="Amal Babu" userId="fdeb1cd3-28dc-4566-8731-290b45f133e1" providerId="ADAL" clId="{569A927B-A447-426B-B2D6-A1EF4AF65037}" dt="2024-08-01T09:11:59.214" v="2300" actId="14100"/>
          <ac:spMkLst>
            <pc:docMk/>
            <pc:sldMk cId="2211214968" sldId="264"/>
            <ac:spMk id="21" creationId="{7FA06948-CBFB-E24F-A2C5-5D9C50F289E3}"/>
          </ac:spMkLst>
        </pc:spChg>
        <pc:grpChg chg="add del mod">
          <ac:chgData name="Amal Babu" userId="fdeb1cd3-28dc-4566-8731-290b45f133e1" providerId="ADAL" clId="{569A927B-A447-426B-B2D6-A1EF4AF65037}" dt="2024-08-01T05:56:57.625" v="891" actId="165"/>
          <ac:grpSpMkLst>
            <pc:docMk/>
            <pc:sldMk cId="2211214968" sldId="264"/>
            <ac:grpSpMk id="6" creationId="{5CA969CD-9184-C1D6-4C3C-F9F6D0785A71}"/>
          </ac:grpSpMkLst>
        </pc:grpChg>
        <pc:grpChg chg="del mod">
          <ac:chgData name="Amal Babu" userId="fdeb1cd3-28dc-4566-8731-290b45f133e1" providerId="ADAL" clId="{569A927B-A447-426B-B2D6-A1EF4AF65037}" dt="2024-08-01T05:57:45.973" v="900" actId="27803"/>
          <ac:grpSpMkLst>
            <pc:docMk/>
            <pc:sldMk cId="2211214968" sldId="264"/>
            <ac:grpSpMk id="9" creationId="{96AC8FF7-B227-D6CF-E8E9-ACDC99C8297B}"/>
          </ac:grpSpMkLst>
        </pc:grpChg>
        <pc:grpChg chg="add del mod ord">
          <ac:chgData name="Amal Babu" userId="fdeb1cd3-28dc-4566-8731-290b45f133e1" providerId="ADAL" clId="{569A927B-A447-426B-B2D6-A1EF4AF65037}" dt="2024-08-01T06:01:55.218" v="1057" actId="165"/>
          <ac:grpSpMkLst>
            <pc:docMk/>
            <pc:sldMk cId="2211214968" sldId="264"/>
            <ac:grpSpMk id="12" creationId="{54F232FA-0F6A-BE80-A6B2-EBA498BEB04C}"/>
          </ac:grpSpMkLst>
        </pc:grpChg>
        <pc:grpChg chg="add del mod">
          <ac:chgData name="Amal Babu" userId="fdeb1cd3-28dc-4566-8731-290b45f133e1" providerId="ADAL" clId="{569A927B-A447-426B-B2D6-A1EF4AF65037}" dt="2024-08-01T06:02:22.841" v="1062" actId="165"/>
          <ac:grpSpMkLst>
            <pc:docMk/>
            <pc:sldMk cId="2211214968" sldId="264"/>
            <ac:grpSpMk id="18" creationId="{0C3D1D5C-D422-8F90-78BD-55B703F201F0}"/>
          </ac:grpSpMkLst>
        </pc:grpChg>
        <pc:grpChg chg="add mod">
          <ac:chgData name="Amal Babu" userId="fdeb1cd3-28dc-4566-8731-290b45f133e1" providerId="ADAL" clId="{569A927B-A447-426B-B2D6-A1EF4AF65037}" dt="2024-08-01T06:10:38.787" v="1143" actId="1076"/>
          <ac:grpSpMkLst>
            <pc:docMk/>
            <pc:sldMk cId="2211214968" sldId="264"/>
            <ac:grpSpMk id="19" creationId="{B45B6372-B316-4EF9-DE7C-51A17CCF23D8}"/>
          </ac:grpSpMkLst>
        </pc:grpChg>
        <pc:grpChg chg="add mod">
          <ac:chgData name="Amal Babu" userId="fdeb1cd3-28dc-4566-8731-290b45f133e1" providerId="ADAL" clId="{569A927B-A447-426B-B2D6-A1EF4AF65037}" dt="2024-08-01T06:09:00.003" v="1131" actId="1076"/>
          <ac:grpSpMkLst>
            <pc:docMk/>
            <pc:sldMk cId="2211214968" sldId="264"/>
            <ac:grpSpMk id="20" creationId="{A6AEFF21-7124-317A-E0C4-7D46FD4FC64B}"/>
          </ac:grpSpMkLst>
        </pc:grpChg>
        <pc:picChg chg="add mod ord topLvl">
          <ac:chgData name="Amal Babu" userId="fdeb1cd3-28dc-4566-8731-290b45f133e1" providerId="ADAL" clId="{569A927B-A447-426B-B2D6-A1EF4AF65037}" dt="2024-08-01T06:02:29.378" v="1064" actId="164"/>
          <ac:picMkLst>
            <pc:docMk/>
            <pc:sldMk cId="2211214968" sldId="264"/>
            <ac:picMk id="3" creationId="{5402C85F-D5B5-484F-C0D0-C051B2BDA70D}"/>
          </ac:picMkLst>
        </pc:picChg>
        <pc:picChg chg="add mod ord topLvl">
          <ac:chgData name="Amal Babu" userId="fdeb1cd3-28dc-4566-8731-290b45f133e1" providerId="ADAL" clId="{569A927B-A447-426B-B2D6-A1EF4AF65037}" dt="2024-08-01T06:02:27.660" v="1063" actId="164"/>
          <ac:picMkLst>
            <pc:docMk/>
            <pc:sldMk cId="2211214968" sldId="264"/>
            <ac:picMk id="5" creationId="{FC4FAABB-FA17-53B3-9279-3146BA5AC2AA}"/>
          </ac:picMkLst>
        </pc:picChg>
        <pc:picChg chg="add del mod">
          <ac:chgData name="Amal Babu" userId="fdeb1cd3-28dc-4566-8731-290b45f133e1" providerId="ADAL" clId="{569A927B-A447-426B-B2D6-A1EF4AF65037}" dt="2024-08-01T05:57:45.973" v="900" actId="27803"/>
          <ac:picMkLst>
            <pc:docMk/>
            <pc:sldMk cId="2211214968" sldId="264"/>
            <ac:picMk id="8" creationId="{745D787A-8177-C7E0-A402-9F2FF7D17C5C}"/>
          </ac:picMkLst>
        </pc:picChg>
        <pc:picChg chg="add mod ord">
          <ac:chgData name="Amal Babu" userId="fdeb1cd3-28dc-4566-8731-290b45f133e1" providerId="ADAL" clId="{569A927B-A447-426B-B2D6-A1EF4AF65037}" dt="2024-08-01T09:12:07.233" v="2301" actId="12788"/>
          <ac:picMkLst>
            <pc:docMk/>
            <pc:sldMk cId="2211214968" sldId="264"/>
            <ac:picMk id="22" creationId="{CD007796-7A70-10CB-1162-138850342053}"/>
          </ac:picMkLst>
        </pc:picChg>
      </pc:sldChg>
      <pc:sldChg chg="addSp delSp modSp new mod modClrScheme chgLayout">
        <pc:chgData name="Amal Babu" userId="fdeb1cd3-28dc-4566-8731-290b45f133e1" providerId="ADAL" clId="{569A927B-A447-426B-B2D6-A1EF4AF65037}" dt="2024-08-01T08:24:58.828" v="2122" actId="29295"/>
        <pc:sldMkLst>
          <pc:docMk/>
          <pc:sldMk cId="3568863553" sldId="265"/>
        </pc:sldMkLst>
        <pc:spChg chg="add del mod">
          <ac:chgData name="Amal Babu" userId="fdeb1cd3-28dc-4566-8731-290b45f133e1" providerId="ADAL" clId="{569A927B-A447-426B-B2D6-A1EF4AF65037}" dt="2024-08-01T06:58:05.835" v="1406" actId="478"/>
          <ac:spMkLst>
            <pc:docMk/>
            <pc:sldMk cId="3568863553" sldId="265"/>
            <ac:spMk id="2" creationId="{70C06D58-1D32-2B83-009B-2D50031B8029}"/>
          </ac:spMkLst>
        </pc:spChg>
        <pc:spChg chg="add del mod ord topLvl">
          <ac:chgData name="Amal Babu" userId="fdeb1cd3-28dc-4566-8731-290b45f133e1" providerId="ADAL" clId="{569A927B-A447-426B-B2D6-A1EF4AF65037}" dt="2024-08-01T06:54:03.026" v="1362" actId="207"/>
          <ac:spMkLst>
            <pc:docMk/>
            <pc:sldMk cId="3568863553" sldId="265"/>
            <ac:spMk id="5" creationId="{093D3630-89FB-AB24-6D8A-AEE2F1B20AA2}"/>
          </ac:spMkLst>
        </pc:spChg>
        <pc:spChg chg="add del mod topLvl">
          <ac:chgData name="Amal Babu" userId="fdeb1cd3-28dc-4566-8731-290b45f133e1" providerId="ADAL" clId="{569A927B-A447-426B-B2D6-A1EF4AF65037}" dt="2024-08-01T06:22:25.596" v="1271" actId="478"/>
          <ac:spMkLst>
            <pc:docMk/>
            <pc:sldMk cId="3568863553" sldId="265"/>
            <ac:spMk id="8" creationId="{C419F61A-DBBD-B569-8DD3-A184A81D93B7}"/>
          </ac:spMkLst>
        </pc:spChg>
        <pc:spChg chg="add mod ord topLvl">
          <ac:chgData name="Amal Babu" userId="fdeb1cd3-28dc-4566-8731-290b45f133e1" providerId="ADAL" clId="{569A927B-A447-426B-B2D6-A1EF4AF65037}" dt="2024-08-01T07:17:01.881" v="1592" actId="164"/>
          <ac:spMkLst>
            <pc:docMk/>
            <pc:sldMk cId="3568863553" sldId="265"/>
            <ac:spMk id="12" creationId="{8A9A94BA-63E4-0CBF-448F-D02B08DF7CDC}"/>
          </ac:spMkLst>
        </pc:spChg>
        <pc:spChg chg="mod">
          <ac:chgData name="Amal Babu" userId="fdeb1cd3-28dc-4566-8731-290b45f133e1" providerId="ADAL" clId="{569A927B-A447-426B-B2D6-A1EF4AF65037}" dt="2024-08-01T06:22:54.275" v="1278"/>
          <ac:spMkLst>
            <pc:docMk/>
            <pc:sldMk cId="3568863553" sldId="265"/>
            <ac:spMk id="16" creationId="{92D63BFB-75A8-4352-E280-3622FDE73ED7}"/>
          </ac:spMkLst>
        </pc:spChg>
        <pc:spChg chg="mod">
          <ac:chgData name="Amal Babu" userId="fdeb1cd3-28dc-4566-8731-290b45f133e1" providerId="ADAL" clId="{569A927B-A447-426B-B2D6-A1EF4AF65037}" dt="2024-08-01T06:23:08.972" v="1283" actId="207"/>
          <ac:spMkLst>
            <pc:docMk/>
            <pc:sldMk cId="3568863553" sldId="265"/>
            <ac:spMk id="17" creationId="{14AB4229-7F5B-83F8-84A8-F68BFDAD1A69}"/>
          </ac:spMkLst>
        </pc:spChg>
        <pc:spChg chg="del mod">
          <ac:chgData name="Amal Babu" userId="fdeb1cd3-28dc-4566-8731-290b45f133e1" providerId="ADAL" clId="{569A927B-A447-426B-B2D6-A1EF4AF65037}" dt="2024-08-01T06:25:45.365" v="1313" actId="478"/>
          <ac:spMkLst>
            <pc:docMk/>
            <pc:sldMk cId="3568863553" sldId="265"/>
            <ac:spMk id="20" creationId="{2DC861CE-5FF4-96FC-6784-8301B6B7C884}"/>
          </ac:spMkLst>
        </pc:spChg>
        <pc:spChg chg="add mod">
          <ac:chgData name="Amal Babu" userId="fdeb1cd3-28dc-4566-8731-290b45f133e1" providerId="ADAL" clId="{569A927B-A447-426B-B2D6-A1EF4AF65037}" dt="2024-08-01T06:54:14.762" v="1363"/>
          <ac:spMkLst>
            <pc:docMk/>
            <pc:sldMk cId="3568863553" sldId="265"/>
            <ac:spMk id="23" creationId="{B4B3CCCD-E3EC-9E76-F594-B655C8EC7ECB}"/>
          </ac:spMkLst>
        </pc:spChg>
        <pc:spChg chg="add del mod">
          <ac:chgData name="Amal Babu" userId="fdeb1cd3-28dc-4566-8731-290b45f133e1" providerId="ADAL" clId="{569A927B-A447-426B-B2D6-A1EF4AF65037}" dt="2024-08-01T06:58:05.835" v="1406" actId="478"/>
          <ac:spMkLst>
            <pc:docMk/>
            <pc:sldMk cId="3568863553" sldId="265"/>
            <ac:spMk id="24" creationId="{47320DEB-77CF-03E4-CF5E-2571FC1A2432}"/>
          </ac:spMkLst>
        </pc:spChg>
        <pc:spChg chg="add mod">
          <ac:chgData name="Amal Babu" userId="fdeb1cd3-28dc-4566-8731-290b45f133e1" providerId="ADAL" clId="{569A927B-A447-426B-B2D6-A1EF4AF65037}" dt="2024-08-01T07:10:14.427" v="1470" actId="1035"/>
          <ac:spMkLst>
            <pc:docMk/>
            <pc:sldMk cId="3568863553" sldId="265"/>
            <ac:spMk id="28" creationId="{46C5516B-5833-57B9-516B-6E38638F3D09}"/>
          </ac:spMkLst>
        </pc:spChg>
        <pc:spChg chg="add mod">
          <ac:chgData name="Amal Babu" userId="fdeb1cd3-28dc-4566-8731-290b45f133e1" providerId="ADAL" clId="{569A927B-A447-426B-B2D6-A1EF4AF65037}" dt="2024-08-01T07:13:17.794" v="1536" actId="14100"/>
          <ac:spMkLst>
            <pc:docMk/>
            <pc:sldMk cId="3568863553" sldId="265"/>
            <ac:spMk id="29" creationId="{FA6B6F8E-8E71-E798-6824-91F0D37328FE}"/>
          </ac:spMkLst>
        </pc:spChg>
        <pc:spChg chg="add del mod ord">
          <ac:chgData name="Amal Babu" userId="fdeb1cd3-28dc-4566-8731-290b45f133e1" providerId="ADAL" clId="{569A927B-A447-426B-B2D6-A1EF4AF65037}" dt="2024-08-01T07:06:24.515" v="1437" actId="931"/>
          <ac:spMkLst>
            <pc:docMk/>
            <pc:sldMk cId="3568863553" sldId="265"/>
            <ac:spMk id="30" creationId="{D77C8B15-D441-E922-AB5A-BA46C8CE806E}"/>
          </ac:spMkLst>
        </pc:spChg>
        <pc:spChg chg="add del mod">
          <ac:chgData name="Amal Babu" userId="fdeb1cd3-28dc-4566-8731-290b45f133e1" providerId="ADAL" clId="{569A927B-A447-426B-B2D6-A1EF4AF65037}" dt="2024-08-01T07:08:16.285" v="1447" actId="931"/>
          <ac:spMkLst>
            <pc:docMk/>
            <pc:sldMk cId="3568863553" sldId="265"/>
            <ac:spMk id="34" creationId="{5D7A769F-770F-2B6C-C630-255059AB52FC}"/>
          </ac:spMkLst>
        </pc:spChg>
        <pc:spChg chg="add del mod">
          <ac:chgData name="Amal Babu" userId="fdeb1cd3-28dc-4566-8731-290b45f133e1" providerId="ADAL" clId="{569A927B-A447-426B-B2D6-A1EF4AF65037}" dt="2024-08-01T07:09:46.667" v="1456" actId="478"/>
          <ac:spMkLst>
            <pc:docMk/>
            <pc:sldMk cId="3568863553" sldId="265"/>
            <ac:spMk id="37" creationId="{0BDCA2B0-76CD-2192-1EE0-993439CDD192}"/>
          </ac:spMkLst>
        </pc:spChg>
        <pc:spChg chg="add del mod">
          <ac:chgData name="Amal Babu" userId="fdeb1cd3-28dc-4566-8731-290b45f133e1" providerId="ADAL" clId="{569A927B-A447-426B-B2D6-A1EF4AF65037}" dt="2024-08-01T07:10:08.508" v="1466" actId="478"/>
          <ac:spMkLst>
            <pc:docMk/>
            <pc:sldMk cId="3568863553" sldId="265"/>
            <ac:spMk id="38" creationId="{1ABA7CFD-9A94-BE1C-14B7-AD61601470D7}"/>
          </ac:spMkLst>
        </pc:spChg>
        <pc:spChg chg="add del mod">
          <ac:chgData name="Amal Babu" userId="fdeb1cd3-28dc-4566-8731-290b45f133e1" providerId="ADAL" clId="{569A927B-A447-426B-B2D6-A1EF4AF65037}" dt="2024-08-01T07:09:47.892" v="1457" actId="478"/>
          <ac:spMkLst>
            <pc:docMk/>
            <pc:sldMk cId="3568863553" sldId="265"/>
            <ac:spMk id="39" creationId="{A8AA9542-9720-F317-F134-3D28126AAC5B}"/>
          </ac:spMkLst>
        </pc:spChg>
        <pc:spChg chg="add mod">
          <ac:chgData name="Amal Babu" userId="fdeb1cd3-28dc-4566-8731-290b45f133e1" providerId="ADAL" clId="{569A927B-A447-426B-B2D6-A1EF4AF65037}" dt="2024-08-01T07:13:53.433" v="1547" actId="12789"/>
          <ac:spMkLst>
            <pc:docMk/>
            <pc:sldMk cId="3568863553" sldId="265"/>
            <ac:spMk id="40" creationId="{6D870688-BD7C-33BA-A1EF-B2ACF4BA11DC}"/>
          </ac:spMkLst>
        </pc:spChg>
        <pc:spChg chg="add mod">
          <ac:chgData name="Amal Babu" userId="fdeb1cd3-28dc-4566-8731-290b45f133e1" providerId="ADAL" clId="{569A927B-A447-426B-B2D6-A1EF4AF65037}" dt="2024-08-01T07:13:53.433" v="1547" actId="12789"/>
          <ac:spMkLst>
            <pc:docMk/>
            <pc:sldMk cId="3568863553" sldId="265"/>
            <ac:spMk id="41" creationId="{52664789-0044-88F0-B079-3BA012D7B5C4}"/>
          </ac:spMkLst>
        </pc:spChg>
        <pc:spChg chg="add mod">
          <ac:chgData name="Amal Babu" userId="fdeb1cd3-28dc-4566-8731-290b45f133e1" providerId="ADAL" clId="{569A927B-A447-426B-B2D6-A1EF4AF65037}" dt="2024-08-01T07:13:53.433" v="1547" actId="12789"/>
          <ac:spMkLst>
            <pc:docMk/>
            <pc:sldMk cId="3568863553" sldId="265"/>
            <ac:spMk id="42" creationId="{4AF074B8-EC9E-BA8F-3397-619E8DE883B4}"/>
          </ac:spMkLst>
        </pc:spChg>
        <pc:spChg chg="add mod">
          <ac:chgData name="Amal Babu" userId="fdeb1cd3-28dc-4566-8731-290b45f133e1" providerId="ADAL" clId="{569A927B-A447-426B-B2D6-A1EF4AF65037}" dt="2024-08-01T07:10:29.109" v="1479"/>
          <ac:spMkLst>
            <pc:docMk/>
            <pc:sldMk cId="3568863553" sldId="265"/>
            <ac:spMk id="43" creationId="{F64D42AA-3235-239C-82BA-BCB5C0B67B71}"/>
          </ac:spMkLst>
        </pc:spChg>
        <pc:spChg chg="add mod">
          <ac:chgData name="Amal Babu" userId="fdeb1cd3-28dc-4566-8731-290b45f133e1" providerId="ADAL" clId="{569A927B-A447-426B-B2D6-A1EF4AF65037}" dt="2024-08-01T07:10:29.109" v="1479"/>
          <ac:spMkLst>
            <pc:docMk/>
            <pc:sldMk cId="3568863553" sldId="265"/>
            <ac:spMk id="44" creationId="{3CE35D57-1199-C406-7B5F-2C70607192DF}"/>
          </ac:spMkLst>
        </pc:spChg>
        <pc:spChg chg="add mod">
          <ac:chgData name="Amal Babu" userId="fdeb1cd3-28dc-4566-8731-290b45f133e1" providerId="ADAL" clId="{569A927B-A447-426B-B2D6-A1EF4AF65037}" dt="2024-08-01T07:10:29.109" v="1479"/>
          <ac:spMkLst>
            <pc:docMk/>
            <pc:sldMk cId="3568863553" sldId="265"/>
            <ac:spMk id="45" creationId="{D17F2EA5-5F6A-A791-7E92-C93DD0ADE4D8}"/>
          </ac:spMkLst>
        </pc:spChg>
        <pc:spChg chg="add del mod">
          <ac:chgData name="Amal Babu" userId="fdeb1cd3-28dc-4566-8731-290b45f133e1" providerId="ADAL" clId="{569A927B-A447-426B-B2D6-A1EF4AF65037}" dt="2024-08-01T07:37:12.619" v="1666" actId="21"/>
          <ac:spMkLst>
            <pc:docMk/>
            <pc:sldMk cId="3568863553" sldId="265"/>
            <ac:spMk id="47" creationId="{F55CEE7E-5687-7D0F-B790-8CED85BFE25D}"/>
          </ac:spMkLst>
        </pc:spChg>
        <pc:grpChg chg="add del mod">
          <ac:chgData name="Amal Babu" userId="fdeb1cd3-28dc-4566-8731-290b45f133e1" providerId="ADAL" clId="{569A927B-A447-426B-B2D6-A1EF4AF65037}" dt="2024-08-01T06:19:47.698" v="1215" actId="165"/>
          <ac:grpSpMkLst>
            <pc:docMk/>
            <pc:sldMk cId="3568863553" sldId="265"/>
            <ac:grpSpMk id="9" creationId="{8C9E9A1A-8999-A251-4F49-49F7B8727939}"/>
          </ac:grpSpMkLst>
        </pc:grpChg>
        <pc:grpChg chg="add del mod ord">
          <ac:chgData name="Amal Babu" userId="fdeb1cd3-28dc-4566-8731-290b45f133e1" providerId="ADAL" clId="{569A927B-A447-426B-B2D6-A1EF4AF65037}" dt="2024-08-01T06:21:53.331" v="1264" actId="165"/>
          <ac:grpSpMkLst>
            <pc:docMk/>
            <pc:sldMk cId="3568863553" sldId="265"/>
            <ac:grpSpMk id="13" creationId="{A118A984-9C7C-BFB8-0708-6D51DA9B55ED}"/>
          </ac:grpSpMkLst>
        </pc:grpChg>
        <pc:grpChg chg="add del mod">
          <ac:chgData name="Amal Babu" userId="fdeb1cd3-28dc-4566-8731-290b45f133e1" providerId="ADAL" clId="{569A927B-A447-426B-B2D6-A1EF4AF65037}" dt="2024-08-01T06:25:06.534" v="1297" actId="165"/>
          <ac:grpSpMkLst>
            <pc:docMk/>
            <pc:sldMk cId="3568863553" sldId="265"/>
            <ac:grpSpMk id="14" creationId="{3871AC40-026B-5121-B0A7-F9FB0800A3E6}"/>
          </ac:grpSpMkLst>
        </pc:grpChg>
        <pc:grpChg chg="add mod ord">
          <ac:chgData name="Amal Babu" userId="fdeb1cd3-28dc-4566-8731-290b45f133e1" providerId="ADAL" clId="{569A927B-A447-426B-B2D6-A1EF4AF65037}" dt="2024-08-01T06:23:17.205" v="1285" actId="553"/>
          <ac:grpSpMkLst>
            <pc:docMk/>
            <pc:sldMk cId="3568863553" sldId="265"/>
            <ac:grpSpMk id="15" creationId="{1AFC07F7-0688-CC34-22FC-225F25F3A35E}"/>
          </ac:grpSpMkLst>
        </pc:grpChg>
        <pc:grpChg chg="add del mod ord">
          <ac:chgData name="Amal Babu" userId="fdeb1cd3-28dc-4566-8731-290b45f133e1" providerId="ADAL" clId="{569A927B-A447-426B-B2D6-A1EF4AF65037}" dt="2024-08-01T06:57:34.459" v="1394" actId="165"/>
          <ac:grpSpMkLst>
            <pc:docMk/>
            <pc:sldMk cId="3568863553" sldId="265"/>
            <ac:grpSpMk id="22" creationId="{C7424EF3-B384-396B-F699-EBDA7BA561E2}"/>
          </ac:grpSpMkLst>
        </pc:grpChg>
        <pc:grpChg chg="add del mod ord">
          <ac:chgData name="Amal Babu" userId="fdeb1cd3-28dc-4566-8731-290b45f133e1" providerId="ADAL" clId="{569A927B-A447-426B-B2D6-A1EF4AF65037}" dt="2024-08-01T07:06:37.664" v="1440" actId="165"/>
          <ac:grpSpMkLst>
            <pc:docMk/>
            <pc:sldMk cId="3568863553" sldId="265"/>
            <ac:grpSpMk id="27" creationId="{9B7ADC3C-9385-E466-2870-6F7AA3881AA1}"/>
          </ac:grpSpMkLst>
        </pc:grpChg>
        <pc:grpChg chg="add mod">
          <ac:chgData name="Amal Babu" userId="fdeb1cd3-28dc-4566-8731-290b45f133e1" providerId="ADAL" clId="{569A927B-A447-426B-B2D6-A1EF4AF65037}" dt="2024-08-01T07:17:03.933" v="1594" actId="1038"/>
          <ac:grpSpMkLst>
            <pc:docMk/>
            <pc:sldMk cId="3568863553" sldId="265"/>
            <ac:grpSpMk id="46" creationId="{ABC07599-3813-4B1A-6A2D-73593A33D8B8}"/>
          </ac:grpSpMkLst>
        </pc:grpChg>
        <pc:picChg chg="add del">
          <ac:chgData name="Amal Babu" userId="fdeb1cd3-28dc-4566-8731-290b45f133e1" providerId="ADAL" clId="{569A927B-A447-426B-B2D6-A1EF4AF65037}" dt="2024-08-01T06:17:49.116" v="1184" actId="27803"/>
          <ac:picMkLst>
            <pc:docMk/>
            <pc:sldMk cId="3568863553" sldId="265"/>
            <ac:picMk id="4" creationId="{093D3630-89FB-AB24-6D8A-AEE2F1B20AA2}"/>
          </ac:picMkLst>
        </pc:picChg>
        <pc:picChg chg="add del mod">
          <ac:chgData name="Amal Babu" userId="fdeb1cd3-28dc-4566-8731-290b45f133e1" providerId="ADAL" clId="{569A927B-A447-426B-B2D6-A1EF4AF65037}" dt="2024-08-01T06:18:33.795" v="1196" actId="27803"/>
          <ac:picMkLst>
            <pc:docMk/>
            <pc:sldMk cId="3568863553" sldId="265"/>
            <ac:picMk id="7" creationId="{C419F61A-DBBD-B569-8DD3-A184A81D93B7}"/>
          </ac:picMkLst>
        </pc:picChg>
        <pc:picChg chg="add mod ord topLvl">
          <ac:chgData name="Amal Babu" userId="fdeb1cd3-28dc-4566-8731-290b45f133e1" providerId="ADAL" clId="{569A927B-A447-426B-B2D6-A1EF4AF65037}" dt="2024-08-01T07:17:01.881" v="1592" actId="164"/>
          <ac:picMkLst>
            <pc:docMk/>
            <pc:sldMk cId="3568863553" sldId="265"/>
            <ac:picMk id="11" creationId="{FDFC1A0F-F609-670C-D376-509E29FA75A4}"/>
          </ac:picMkLst>
        </pc:picChg>
        <pc:picChg chg="add del mod">
          <ac:chgData name="Amal Babu" userId="fdeb1cd3-28dc-4566-8731-290b45f133e1" providerId="ADAL" clId="{569A927B-A447-426B-B2D6-A1EF4AF65037}" dt="2024-08-01T06:24:45.156" v="1290" actId="27803"/>
          <ac:picMkLst>
            <pc:docMk/>
            <pc:sldMk cId="3568863553" sldId="265"/>
            <ac:picMk id="19" creationId="{2DC861CE-5FF4-96FC-6784-8301B6B7C884}"/>
          </ac:picMkLst>
        </pc:picChg>
        <pc:picChg chg="add del mod">
          <ac:chgData name="Amal Babu" userId="fdeb1cd3-28dc-4566-8731-290b45f133e1" providerId="ADAL" clId="{569A927B-A447-426B-B2D6-A1EF4AF65037}" dt="2024-08-01T06:25:17.637" v="1304" actId="478"/>
          <ac:picMkLst>
            <pc:docMk/>
            <pc:sldMk cId="3568863553" sldId="265"/>
            <ac:picMk id="21" creationId="{4343561B-F9FA-0093-610D-2F1FE6ED2B3E}"/>
          </ac:picMkLst>
        </pc:picChg>
        <pc:picChg chg="add del mod ord">
          <ac:chgData name="Amal Babu" userId="fdeb1cd3-28dc-4566-8731-290b45f133e1" providerId="ADAL" clId="{569A927B-A447-426B-B2D6-A1EF4AF65037}" dt="2024-08-01T07:00:10.743" v="1431" actId="21"/>
          <ac:picMkLst>
            <pc:docMk/>
            <pc:sldMk cId="3568863553" sldId="265"/>
            <ac:picMk id="26" creationId="{1452DCAB-7C50-78F4-FBAA-AD7012DA43BB}"/>
          </ac:picMkLst>
        </pc:picChg>
        <pc:picChg chg="add del mod">
          <ac:chgData name="Amal Babu" userId="fdeb1cd3-28dc-4566-8731-290b45f133e1" providerId="ADAL" clId="{569A927B-A447-426B-B2D6-A1EF4AF65037}" dt="2024-08-01T07:08:14.249" v="1446" actId="478"/>
          <ac:picMkLst>
            <pc:docMk/>
            <pc:sldMk cId="3568863553" sldId="265"/>
            <ac:picMk id="32" creationId="{F84C5C27-BE81-1F75-6FF0-CB9335AE9CD1}"/>
          </ac:picMkLst>
        </pc:picChg>
        <pc:picChg chg="add mod modCrop">
          <ac:chgData name="Amal Babu" userId="fdeb1cd3-28dc-4566-8731-290b45f133e1" providerId="ADAL" clId="{569A927B-A447-426B-B2D6-A1EF4AF65037}" dt="2024-08-01T07:08:21.418" v="1450" actId="18131"/>
          <ac:picMkLst>
            <pc:docMk/>
            <pc:sldMk cId="3568863553" sldId="265"/>
            <ac:picMk id="36" creationId="{8A1C5B6E-D730-972F-BE35-36486D322C10}"/>
          </ac:picMkLst>
        </pc:picChg>
        <pc:picChg chg="add mod ord">
          <ac:chgData name="Amal Babu" userId="fdeb1cd3-28dc-4566-8731-290b45f133e1" providerId="ADAL" clId="{569A927B-A447-426B-B2D6-A1EF4AF65037}" dt="2024-08-01T08:24:58.828" v="2122" actId="29295"/>
          <ac:picMkLst>
            <pc:docMk/>
            <pc:sldMk cId="3568863553" sldId="265"/>
            <ac:picMk id="48" creationId="{DE24468D-8BF8-E84B-E7F7-96A0B1FB0C97}"/>
          </ac:picMkLst>
        </pc:picChg>
      </pc:sldChg>
      <pc:sldChg chg="addSp delSp modSp new mod modClrScheme chgLayout">
        <pc:chgData name="Amal Babu" userId="fdeb1cd3-28dc-4566-8731-290b45f133e1" providerId="ADAL" clId="{569A927B-A447-426B-B2D6-A1EF4AF65037}" dt="2024-08-01T08:25:04.675" v="2123" actId="29295"/>
        <pc:sldMkLst>
          <pc:docMk/>
          <pc:sldMk cId="1043488764" sldId="266"/>
        </pc:sldMkLst>
        <pc:spChg chg="add mod ord">
          <ac:chgData name="Amal Babu" userId="fdeb1cd3-28dc-4566-8731-290b45f133e1" providerId="ADAL" clId="{569A927B-A447-426B-B2D6-A1EF4AF65037}" dt="2024-08-01T07:16:33.791" v="1579" actId="164"/>
          <ac:spMkLst>
            <pc:docMk/>
            <pc:sldMk cId="1043488764" sldId="266"/>
            <ac:spMk id="4" creationId="{3ED76C3D-A1EF-D28D-8678-7427F6A78F3E}"/>
          </ac:spMkLst>
        </pc:spChg>
        <pc:spChg chg="add mod ord">
          <ac:chgData name="Amal Babu" userId="fdeb1cd3-28dc-4566-8731-290b45f133e1" providerId="ADAL" clId="{569A927B-A447-426B-B2D6-A1EF4AF65037}" dt="2024-08-01T07:39:49.355" v="1721" actId="1038"/>
          <ac:spMkLst>
            <pc:docMk/>
            <pc:sldMk cId="1043488764" sldId="266"/>
            <ac:spMk id="7" creationId="{876252DE-2503-4967-024F-945B40205422}"/>
          </ac:spMkLst>
        </pc:spChg>
        <pc:spChg chg="add mod">
          <ac:chgData name="Amal Babu" userId="fdeb1cd3-28dc-4566-8731-290b45f133e1" providerId="ADAL" clId="{569A927B-A447-426B-B2D6-A1EF4AF65037}" dt="2024-08-01T07:37:30.828" v="1679" actId="1035"/>
          <ac:spMkLst>
            <pc:docMk/>
            <pc:sldMk cId="1043488764" sldId="266"/>
            <ac:spMk id="8" creationId="{232F4D94-7E8B-0C85-D4D3-A049A6D1C17D}"/>
          </ac:spMkLst>
        </pc:spChg>
        <pc:spChg chg="add mod">
          <ac:chgData name="Amal Babu" userId="fdeb1cd3-28dc-4566-8731-290b45f133e1" providerId="ADAL" clId="{569A927B-A447-426B-B2D6-A1EF4AF65037}" dt="2024-08-01T07:37:30.828" v="1679" actId="1035"/>
          <ac:spMkLst>
            <pc:docMk/>
            <pc:sldMk cId="1043488764" sldId="266"/>
            <ac:spMk id="9" creationId="{AE32557C-3AFB-6DC1-973E-7FC61A8A1673}"/>
          </ac:spMkLst>
        </pc:spChg>
        <pc:spChg chg="add mod">
          <ac:chgData name="Amal Babu" userId="fdeb1cd3-28dc-4566-8731-290b45f133e1" providerId="ADAL" clId="{569A927B-A447-426B-B2D6-A1EF4AF65037}" dt="2024-08-01T07:20:56.281" v="1641" actId="164"/>
          <ac:spMkLst>
            <pc:docMk/>
            <pc:sldMk cId="1043488764" sldId="266"/>
            <ac:spMk id="10" creationId="{8E9FCE5A-DE94-9B61-208E-50FECFD99407}"/>
          </ac:spMkLst>
        </pc:spChg>
        <pc:spChg chg="add mod">
          <ac:chgData name="Amal Babu" userId="fdeb1cd3-28dc-4566-8731-290b45f133e1" providerId="ADAL" clId="{569A927B-A447-426B-B2D6-A1EF4AF65037}" dt="2024-08-01T07:20:52.408" v="1638" actId="164"/>
          <ac:spMkLst>
            <pc:docMk/>
            <pc:sldMk cId="1043488764" sldId="266"/>
            <ac:spMk id="11" creationId="{16F405EE-4BAC-C783-25CF-848DAAFCA149}"/>
          </ac:spMkLst>
        </pc:spChg>
        <pc:spChg chg="add mod">
          <ac:chgData name="Amal Babu" userId="fdeb1cd3-28dc-4566-8731-290b45f133e1" providerId="ADAL" clId="{569A927B-A447-426B-B2D6-A1EF4AF65037}" dt="2024-08-01T07:20:52.408" v="1638" actId="164"/>
          <ac:spMkLst>
            <pc:docMk/>
            <pc:sldMk cId="1043488764" sldId="266"/>
            <ac:spMk id="12" creationId="{5C246591-182A-0014-D08E-8ED7A09B6667}"/>
          </ac:spMkLst>
        </pc:spChg>
        <pc:spChg chg="mod">
          <ac:chgData name="Amal Babu" userId="fdeb1cd3-28dc-4566-8731-290b45f133e1" providerId="ADAL" clId="{569A927B-A447-426B-B2D6-A1EF4AF65037}" dt="2024-08-01T07:37:44.639" v="1681"/>
          <ac:spMkLst>
            <pc:docMk/>
            <pc:sldMk cId="1043488764" sldId="266"/>
            <ac:spMk id="18" creationId="{28D5D644-592F-3404-1F98-D22ACA6D8ADA}"/>
          </ac:spMkLst>
        </pc:spChg>
        <pc:spChg chg="mod">
          <ac:chgData name="Amal Babu" userId="fdeb1cd3-28dc-4566-8731-290b45f133e1" providerId="ADAL" clId="{569A927B-A447-426B-B2D6-A1EF4AF65037}" dt="2024-08-01T07:37:44.639" v="1681"/>
          <ac:spMkLst>
            <pc:docMk/>
            <pc:sldMk cId="1043488764" sldId="266"/>
            <ac:spMk id="19" creationId="{3E238D4A-63D2-1CA8-1450-C1468CA8F8E6}"/>
          </ac:spMkLst>
        </pc:spChg>
        <pc:spChg chg="mod">
          <ac:chgData name="Amal Babu" userId="fdeb1cd3-28dc-4566-8731-290b45f133e1" providerId="ADAL" clId="{569A927B-A447-426B-B2D6-A1EF4AF65037}" dt="2024-08-01T07:39:00.363" v="1700" actId="164"/>
          <ac:spMkLst>
            <pc:docMk/>
            <pc:sldMk cId="1043488764" sldId="266"/>
            <ac:spMk id="23" creationId="{23C28E10-8ABD-BE0A-8760-4F3E42753154}"/>
          </ac:spMkLst>
        </pc:spChg>
        <pc:spChg chg="mod">
          <ac:chgData name="Amal Babu" userId="fdeb1cd3-28dc-4566-8731-290b45f133e1" providerId="ADAL" clId="{569A927B-A447-426B-B2D6-A1EF4AF65037}" dt="2024-08-01T07:39:22.777" v="1704" actId="207"/>
          <ac:spMkLst>
            <pc:docMk/>
            <pc:sldMk cId="1043488764" sldId="266"/>
            <ac:spMk id="24" creationId="{59990066-6D09-F964-B1B4-9FEDD3D3ACAE}"/>
          </ac:spMkLst>
        </pc:spChg>
        <pc:spChg chg="add del mod ord">
          <ac:chgData name="Amal Babu" userId="fdeb1cd3-28dc-4566-8731-290b45f133e1" providerId="ADAL" clId="{569A927B-A447-426B-B2D6-A1EF4AF65037}" dt="2024-08-01T07:43:28.755" v="1730" actId="931"/>
          <ac:spMkLst>
            <pc:docMk/>
            <pc:sldMk cId="1043488764" sldId="266"/>
            <ac:spMk id="26" creationId="{53A29110-D779-6711-DC34-AA16CBA19047}"/>
          </ac:spMkLst>
        </pc:spChg>
        <pc:spChg chg="add del mod">
          <ac:chgData name="Amal Babu" userId="fdeb1cd3-28dc-4566-8731-290b45f133e1" providerId="ADAL" clId="{569A927B-A447-426B-B2D6-A1EF4AF65037}" dt="2024-08-01T07:37:33.523" v="1680" actId="478"/>
          <ac:spMkLst>
            <pc:docMk/>
            <pc:sldMk cId="1043488764" sldId="266"/>
            <ac:spMk id="47" creationId="{F55CEE7E-5687-7D0F-B790-8CED85BFE25D}"/>
          </ac:spMkLst>
        </pc:spChg>
        <pc:grpChg chg="add mod ord">
          <ac:chgData name="Amal Babu" userId="fdeb1cd3-28dc-4566-8731-290b45f133e1" providerId="ADAL" clId="{569A927B-A447-426B-B2D6-A1EF4AF65037}" dt="2024-08-01T07:43:35.727" v="1733" actId="166"/>
          <ac:grpSpMkLst>
            <pc:docMk/>
            <pc:sldMk cId="1043488764" sldId="266"/>
            <ac:grpSpMk id="6" creationId="{8085738F-2878-7F96-432A-29A4D87BC62A}"/>
          </ac:grpSpMkLst>
        </pc:grpChg>
        <pc:grpChg chg="add mod">
          <ac:chgData name="Amal Babu" userId="fdeb1cd3-28dc-4566-8731-290b45f133e1" providerId="ADAL" clId="{569A927B-A447-426B-B2D6-A1EF4AF65037}" dt="2024-08-01T07:20:56.281" v="1641" actId="164"/>
          <ac:grpSpMkLst>
            <pc:docMk/>
            <pc:sldMk cId="1043488764" sldId="266"/>
            <ac:grpSpMk id="13" creationId="{FD99BE30-FBA3-E6BE-E8E3-F3960769A990}"/>
          </ac:grpSpMkLst>
        </pc:grpChg>
        <pc:grpChg chg="add mod">
          <ac:chgData name="Amal Babu" userId="fdeb1cd3-28dc-4566-8731-290b45f133e1" providerId="ADAL" clId="{569A927B-A447-426B-B2D6-A1EF4AF65037}" dt="2024-08-01T07:21:09.937" v="1644" actId="1076"/>
          <ac:grpSpMkLst>
            <pc:docMk/>
            <pc:sldMk cId="1043488764" sldId="266"/>
            <ac:grpSpMk id="14" creationId="{ED4424A5-8A23-7A9E-C791-FF4C1F00C046}"/>
          </ac:grpSpMkLst>
        </pc:grpChg>
        <pc:grpChg chg="add del mod ord">
          <ac:chgData name="Amal Babu" userId="fdeb1cd3-28dc-4566-8731-290b45f133e1" providerId="ADAL" clId="{569A927B-A447-426B-B2D6-A1EF4AF65037}" dt="2024-08-01T07:38:23.475" v="1687" actId="478"/>
          <ac:grpSpMkLst>
            <pc:docMk/>
            <pc:sldMk cId="1043488764" sldId="266"/>
            <ac:grpSpMk id="17" creationId="{C8DD55AA-29D2-E350-A967-6C40D01244BA}"/>
          </ac:grpSpMkLst>
        </pc:grpChg>
        <pc:grpChg chg="del mod">
          <ac:chgData name="Amal Babu" userId="fdeb1cd3-28dc-4566-8731-290b45f133e1" providerId="ADAL" clId="{569A927B-A447-426B-B2D6-A1EF4AF65037}" dt="2024-08-01T07:38:43.794" v="1695" actId="27803"/>
          <ac:grpSpMkLst>
            <pc:docMk/>
            <pc:sldMk cId="1043488764" sldId="266"/>
            <ac:grpSpMk id="22" creationId="{89D5CC24-7016-84C2-B802-F6D4EDC97C15}"/>
          </ac:grpSpMkLst>
        </pc:grpChg>
        <pc:grpChg chg="add mod ord">
          <ac:chgData name="Amal Babu" userId="fdeb1cd3-28dc-4566-8731-290b45f133e1" providerId="ADAL" clId="{569A927B-A447-426B-B2D6-A1EF4AF65037}" dt="2024-08-01T07:39:32.584" v="1706" actId="14100"/>
          <ac:grpSpMkLst>
            <pc:docMk/>
            <pc:sldMk cId="1043488764" sldId="266"/>
            <ac:grpSpMk id="25" creationId="{9FC7D7EA-E0DC-9CC8-70DB-D5680D1A6526}"/>
          </ac:grpSpMkLst>
        </pc:grpChg>
        <pc:picChg chg="add mod">
          <ac:chgData name="Amal Babu" userId="fdeb1cd3-28dc-4566-8731-290b45f133e1" providerId="ADAL" clId="{569A927B-A447-426B-B2D6-A1EF4AF65037}" dt="2024-08-01T07:16:33.791" v="1579" actId="164"/>
          <ac:picMkLst>
            <pc:docMk/>
            <pc:sldMk cId="1043488764" sldId="266"/>
            <ac:picMk id="3" creationId="{B6E37313-2DB9-4864-76F6-AD8EC1CF8891}"/>
          </ac:picMkLst>
        </pc:picChg>
        <pc:picChg chg="add del mod">
          <ac:chgData name="Amal Babu" userId="fdeb1cd3-28dc-4566-8731-290b45f133e1" providerId="ADAL" clId="{569A927B-A447-426B-B2D6-A1EF4AF65037}" dt="2024-08-01T07:16:15.042" v="1572" actId="478"/>
          <ac:picMkLst>
            <pc:docMk/>
            <pc:sldMk cId="1043488764" sldId="266"/>
            <ac:picMk id="5" creationId="{24B4E439-BBD2-FFF5-BF08-16B82E02FDDC}"/>
          </ac:picMkLst>
        </pc:picChg>
        <pc:picChg chg="add del mod">
          <ac:chgData name="Amal Babu" userId="fdeb1cd3-28dc-4566-8731-290b45f133e1" providerId="ADAL" clId="{569A927B-A447-426B-B2D6-A1EF4AF65037}" dt="2024-08-01T07:40:17.530" v="1728" actId="478"/>
          <ac:picMkLst>
            <pc:docMk/>
            <pc:sldMk cId="1043488764" sldId="266"/>
            <ac:picMk id="16" creationId="{1A067064-6555-153C-5F46-6D51D092C96B}"/>
          </ac:picMkLst>
        </pc:picChg>
        <pc:picChg chg="add del mod">
          <ac:chgData name="Amal Babu" userId="fdeb1cd3-28dc-4566-8731-290b45f133e1" providerId="ADAL" clId="{569A927B-A447-426B-B2D6-A1EF4AF65037}" dt="2024-08-01T07:38:43.794" v="1695" actId="27803"/>
          <ac:picMkLst>
            <pc:docMk/>
            <pc:sldMk cId="1043488764" sldId="266"/>
            <ac:picMk id="21" creationId="{97AC0ACE-BDE9-E43B-2A29-75C123EADBF2}"/>
          </ac:picMkLst>
        </pc:picChg>
        <pc:picChg chg="add mod">
          <ac:chgData name="Amal Babu" userId="fdeb1cd3-28dc-4566-8731-290b45f133e1" providerId="ADAL" clId="{569A927B-A447-426B-B2D6-A1EF4AF65037}" dt="2024-08-01T07:43:29.633" v="1732" actId="962"/>
          <ac:picMkLst>
            <pc:docMk/>
            <pc:sldMk cId="1043488764" sldId="266"/>
            <ac:picMk id="28" creationId="{AA260E1F-522B-29EB-503B-BF9859467C22}"/>
          </ac:picMkLst>
        </pc:picChg>
        <pc:picChg chg="add mod ord">
          <ac:chgData name="Amal Babu" userId="fdeb1cd3-28dc-4566-8731-290b45f133e1" providerId="ADAL" clId="{569A927B-A447-426B-B2D6-A1EF4AF65037}" dt="2024-08-01T08:25:04.675" v="2123" actId="29295"/>
          <ac:picMkLst>
            <pc:docMk/>
            <pc:sldMk cId="1043488764" sldId="266"/>
            <ac:picMk id="29" creationId="{B499A6DE-5774-63EC-1537-CC8640B35DEC}"/>
          </ac:picMkLst>
        </pc:picChg>
      </pc:sldChg>
      <pc:sldChg chg="delSp modSp add del mod">
        <pc:chgData name="Amal Babu" userId="fdeb1cd3-28dc-4566-8731-290b45f133e1" providerId="ADAL" clId="{569A927B-A447-426B-B2D6-A1EF4AF65037}" dt="2024-08-01T06:58:23.804" v="1418" actId="47"/>
        <pc:sldMkLst>
          <pc:docMk/>
          <pc:sldMk cId="1804921874" sldId="266"/>
        </pc:sldMkLst>
        <pc:spChg chg="del">
          <ac:chgData name="Amal Babu" userId="fdeb1cd3-28dc-4566-8731-290b45f133e1" providerId="ADAL" clId="{569A927B-A447-426B-B2D6-A1EF4AF65037}" dt="2024-08-01T06:57:18.083" v="1387" actId="478"/>
          <ac:spMkLst>
            <pc:docMk/>
            <pc:sldMk cId="1804921874" sldId="266"/>
            <ac:spMk id="23" creationId="{B4B3CCCD-E3EC-9E76-F594-B655C8EC7ECB}"/>
          </ac:spMkLst>
        </pc:spChg>
        <pc:grpChg chg="mod">
          <ac:chgData name="Amal Babu" userId="fdeb1cd3-28dc-4566-8731-290b45f133e1" providerId="ADAL" clId="{569A927B-A447-426B-B2D6-A1EF4AF65037}" dt="2024-08-01T06:57:27.808" v="1391" actId="14100"/>
          <ac:grpSpMkLst>
            <pc:docMk/>
            <pc:sldMk cId="1804921874" sldId="266"/>
            <ac:grpSpMk id="22" creationId="{C7424EF3-B384-396B-F699-EBDA7BA561E2}"/>
          </ac:grpSpMkLst>
        </pc:grpChg>
      </pc:sldChg>
      <pc:sldChg chg="addSp delSp modSp new mod">
        <pc:chgData name="Amal Babu" userId="fdeb1cd3-28dc-4566-8731-290b45f133e1" providerId="ADAL" clId="{569A927B-A447-426B-B2D6-A1EF4AF65037}" dt="2024-08-01T09:15:08.402" v="2349" actId="12789"/>
        <pc:sldMkLst>
          <pc:docMk/>
          <pc:sldMk cId="663736371" sldId="267"/>
        </pc:sldMkLst>
        <pc:spChg chg="add mod">
          <ac:chgData name="Amal Babu" userId="fdeb1cd3-28dc-4566-8731-290b45f133e1" providerId="ADAL" clId="{569A927B-A447-426B-B2D6-A1EF4AF65037}" dt="2024-08-01T08:15:21.631" v="1813" actId="1076"/>
          <ac:spMkLst>
            <pc:docMk/>
            <pc:sldMk cId="663736371" sldId="267"/>
            <ac:spMk id="2" creationId="{3FCBDD0E-D3D9-7C17-5271-E4D933AD2EB8}"/>
          </ac:spMkLst>
        </pc:spChg>
        <pc:spChg chg="del mod topLvl">
          <ac:chgData name="Amal Babu" userId="fdeb1cd3-28dc-4566-8731-290b45f133e1" providerId="ADAL" clId="{569A927B-A447-426B-B2D6-A1EF4AF65037}" dt="2024-08-01T08:14:54.469" v="1805" actId="478"/>
          <ac:spMkLst>
            <pc:docMk/>
            <pc:sldMk cId="663736371" sldId="267"/>
            <ac:spMk id="4" creationId="{F53C8ED2-7BBD-C16B-BA7B-925B4EF364C9}"/>
          </ac:spMkLst>
        </pc:spChg>
        <pc:spChg chg="del mod topLvl">
          <ac:chgData name="Amal Babu" userId="fdeb1cd3-28dc-4566-8731-290b45f133e1" providerId="ADAL" clId="{569A927B-A447-426B-B2D6-A1EF4AF65037}" dt="2024-08-01T08:11:30.394" v="1769" actId="478"/>
          <ac:spMkLst>
            <pc:docMk/>
            <pc:sldMk cId="663736371" sldId="267"/>
            <ac:spMk id="6" creationId="{EC146BB7-7726-14AE-4ADD-27957B8CD409}"/>
          </ac:spMkLst>
        </pc:spChg>
        <pc:spChg chg="del mod topLvl">
          <ac:chgData name="Amal Babu" userId="fdeb1cd3-28dc-4566-8731-290b45f133e1" providerId="ADAL" clId="{569A927B-A447-426B-B2D6-A1EF4AF65037}" dt="2024-08-01T08:14:54.469" v="1805" actId="478"/>
          <ac:spMkLst>
            <pc:docMk/>
            <pc:sldMk cId="663736371" sldId="267"/>
            <ac:spMk id="7" creationId="{F4063372-0C8A-A7B9-B44E-0B48318BF928}"/>
          </ac:spMkLst>
        </pc:spChg>
        <pc:spChg chg="add del mod topLvl">
          <ac:chgData name="Amal Babu" userId="fdeb1cd3-28dc-4566-8731-290b45f133e1" providerId="ADAL" clId="{569A927B-A447-426B-B2D6-A1EF4AF65037}" dt="2024-08-01T08:14:54.469" v="1805" actId="478"/>
          <ac:spMkLst>
            <pc:docMk/>
            <pc:sldMk cId="663736371" sldId="267"/>
            <ac:spMk id="8" creationId="{FA06C121-50FD-63F9-3A68-FA1F3B112D65}"/>
          </ac:spMkLst>
        </pc:spChg>
        <pc:spChg chg="add del mod topLvl">
          <ac:chgData name="Amal Babu" userId="fdeb1cd3-28dc-4566-8731-290b45f133e1" providerId="ADAL" clId="{569A927B-A447-426B-B2D6-A1EF4AF65037}" dt="2024-08-01T08:14:54.469" v="1805" actId="478"/>
          <ac:spMkLst>
            <pc:docMk/>
            <pc:sldMk cId="663736371" sldId="267"/>
            <ac:spMk id="9" creationId="{84AC4B50-5375-616D-6692-D173FC8E1E9D}"/>
          </ac:spMkLst>
        </pc:spChg>
        <pc:spChg chg="add del mod topLvl">
          <ac:chgData name="Amal Babu" userId="fdeb1cd3-28dc-4566-8731-290b45f133e1" providerId="ADAL" clId="{569A927B-A447-426B-B2D6-A1EF4AF65037}" dt="2024-08-01T08:14:54.469" v="1805" actId="478"/>
          <ac:spMkLst>
            <pc:docMk/>
            <pc:sldMk cId="663736371" sldId="267"/>
            <ac:spMk id="10" creationId="{EB8C6CD6-26C8-0CC7-560B-CB5173767B95}"/>
          </ac:spMkLst>
        </pc:spChg>
        <pc:spChg chg="add del mod topLvl">
          <ac:chgData name="Amal Babu" userId="fdeb1cd3-28dc-4566-8731-290b45f133e1" providerId="ADAL" clId="{569A927B-A447-426B-B2D6-A1EF4AF65037}" dt="2024-08-01T08:14:54.469" v="1805" actId="478"/>
          <ac:spMkLst>
            <pc:docMk/>
            <pc:sldMk cId="663736371" sldId="267"/>
            <ac:spMk id="11" creationId="{E9162E0C-BCB8-E9CB-853E-3704E908152A}"/>
          </ac:spMkLst>
        </pc:spChg>
        <pc:spChg chg="add del mod topLvl">
          <ac:chgData name="Amal Babu" userId="fdeb1cd3-28dc-4566-8731-290b45f133e1" providerId="ADAL" clId="{569A927B-A447-426B-B2D6-A1EF4AF65037}" dt="2024-08-01T08:14:54.469" v="1805" actId="478"/>
          <ac:spMkLst>
            <pc:docMk/>
            <pc:sldMk cId="663736371" sldId="267"/>
            <ac:spMk id="12" creationId="{F7E15649-7B1F-1B2E-7B4D-3D632590B9AF}"/>
          </ac:spMkLst>
        </pc:spChg>
        <pc:spChg chg="add del mod topLvl">
          <ac:chgData name="Amal Babu" userId="fdeb1cd3-28dc-4566-8731-290b45f133e1" providerId="ADAL" clId="{569A927B-A447-426B-B2D6-A1EF4AF65037}" dt="2024-08-01T08:14:54.469" v="1805" actId="478"/>
          <ac:spMkLst>
            <pc:docMk/>
            <pc:sldMk cId="663736371" sldId="267"/>
            <ac:spMk id="13" creationId="{9811A22B-4642-4D4A-4354-D9A407A707C9}"/>
          </ac:spMkLst>
        </pc:spChg>
        <pc:spChg chg="add del mod topLvl">
          <ac:chgData name="Amal Babu" userId="fdeb1cd3-28dc-4566-8731-290b45f133e1" providerId="ADAL" clId="{569A927B-A447-426B-B2D6-A1EF4AF65037}" dt="2024-08-01T08:14:54.469" v="1805" actId="478"/>
          <ac:spMkLst>
            <pc:docMk/>
            <pc:sldMk cId="663736371" sldId="267"/>
            <ac:spMk id="14" creationId="{581B3BB5-EB14-D237-552A-0C009A173BB1}"/>
          </ac:spMkLst>
        </pc:spChg>
        <pc:spChg chg="add del mod topLvl">
          <ac:chgData name="Amal Babu" userId="fdeb1cd3-28dc-4566-8731-290b45f133e1" providerId="ADAL" clId="{569A927B-A447-426B-B2D6-A1EF4AF65037}" dt="2024-08-01T08:14:54.469" v="1805" actId="478"/>
          <ac:spMkLst>
            <pc:docMk/>
            <pc:sldMk cId="663736371" sldId="267"/>
            <ac:spMk id="15" creationId="{42056313-99F2-B270-C0E9-2D4A0567CF15}"/>
          </ac:spMkLst>
        </pc:spChg>
        <pc:spChg chg="add del mod topLvl">
          <ac:chgData name="Amal Babu" userId="fdeb1cd3-28dc-4566-8731-290b45f133e1" providerId="ADAL" clId="{569A927B-A447-426B-B2D6-A1EF4AF65037}" dt="2024-08-01T08:14:54.469" v="1805" actId="478"/>
          <ac:spMkLst>
            <pc:docMk/>
            <pc:sldMk cId="663736371" sldId="267"/>
            <ac:spMk id="16" creationId="{74D6EE22-3BCE-7180-7AB1-FA77DF912539}"/>
          </ac:spMkLst>
        </pc:spChg>
        <pc:spChg chg="add del mod topLvl">
          <ac:chgData name="Amal Babu" userId="fdeb1cd3-28dc-4566-8731-290b45f133e1" providerId="ADAL" clId="{569A927B-A447-426B-B2D6-A1EF4AF65037}" dt="2024-08-01T08:14:54.469" v="1805" actId="478"/>
          <ac:spMkLst>
            <pc:docMk/>
            <pc:sldMk cId="663736371" sldId="267"/>
            <ac:spMk id="17" creationId="{917F90AD-DB05-3CD4-9FF4-7F445E6386DD}"/>
          </ac:spMkLst>
        </pc:spChg>
        <pc:spChg chg="add del mod topLvl">
          <ac:chgData name="Amal Babu" userId="fdeb1cd3-28dc-4566-8731-290b45f133e1" providerId="ADAL" clId="{569A927B-A447-426B-B2D6-A1EF4AF65037}" dt="2024-08-01T08:14:54.469" v="1805" actId="478"/>
          <ac:spMkLst>
            <pc:docMk/>
            <pc:sldMk cId="663736371" sldId="267"/>
            <ac:spMk id="18" creationId="{E6EB4B5A-163D-9A12-FD5F-2381B47600B7}"/>
          </ac:spMkLst>
        </pc:spChg>
        <pc:spChg chg="add del mod topLvl">
          <ac:chgData name="Amal Babu" userId="fdeb1cd3-28dc-4566-8731-290b45f133e1" providerId="ADAL" clId="{569A927B-A447-426B-B2D6-A1EF4AF65037}" dt="2024-08-01T08:14:54.469" v="1805" actId="478"/>
          <ac:spMkLst>
            <pc:docMk/>
            <pc:sldMk cId="663736371" sldId="267"/>
            <ac:spMk id="19" creationId="{337DCCCB-116E-B4AE-D1EF-B406296433B4}"/>
          </ac:spMkLst>
        </pc:spChg>
        <pc:spChg chg="add del mod topLvl">
          <ac:chgData name="Amal Babu" userId="fdeb1cd3-28dc-4566-8731-290b45f133e1" providerId="ADAL" clId="{569A927B-A447-426B-B2D6-A1EF4AF65037}" dt="2024-08-01T08:14:54.469" v="1805" actId="478"/>
          <ac:spMkLst>
            <pc:docMk/>
            <pc:sldMk cId="663736371" sldId="267"/>
            <ac:spMk id="20" creationId="{C080E35D-A08D-64CE-6A3D-A8DA85FFE64B}"/>
          </ac:spMkLst>
        </pc:spChg>
        <pc:spChg chg="add del mod topLvl">
          <ac:chgData name="Amal Babu" userId="fdeb1cd3-28dc-4566-8731-290b45f133e1" providerId="ADAL" clId="{569A927B-A447-426B-B2D6-A1EF4AF65037}" dt="2024-08-01T08:14:54.469" v="1805" actId="478"/>
          <ac:spMkLst>
            <pc:docMk/>
            <pc:sldMk cId="663736371" sldId="267"/>
            <ac:spMk id="21" creationId="{8F1001F9-76E5-0B0C-B9E3-E04DE618EC34}"/>
          </ac:spMkLst>
        </pc:spChg>
        <pc:spChg chg="add del mod topLvl">
          <ac:chgData name="Amal Babu" userId="fdeb1cd3-28dc-4566-8731-290b45f133e1" providerId="ADAL" clId="{569A927B-A447-426B-B2D6-A1EF4AF65037}" dt="2024-08-01T08:14:54.469" v="1805" actId="478"/>
          <ac:spMkLst>
            <pc:docMk/>
            <pc:sldMk cId="663736371" sldId="267"/>
            <ac:spMk id="22" creationId="{BB54AC8C-AEEA-A6BB-0CF0-E062653C6EBC}"/>
          </ac:spMkLst>
        </pc:spChg>
        <pc:spChg chg="add del mod topLvl">
          <ac:chgData name="Amal Babu" userId="fdeb1cd3-28dc-4566-8731-290b45f133e1" providerId="ADAL" clId="{569A927B-A447-426B-B2D6-A1EF4AF65037}" dt="2024-08-01T08:14:54.469" v="1805" actId="478"/>
          <ac:spMkLst>
            <pc:docMk/>
            <pc:sldMk cId="663736371" sldId="267"/>
            <ac:spMk id="23" creationId="{D418CB6D-A866-7B5A-73A7-8DDE6B74655E}"/>
          </ac:spMkLst>
        </pc:spChg>
        <pc:spChg chg="add del mod topLvl">
          <ac:chgData name="Amal Babu" userId="fdeb1cd3-28dc-4566-8731-290b45f133e1" providerId="ADAL" clId="{569A927B-A447-426B-B2D6-A1EF4AF65037}" dt="2024-08-01T08:14:54.469" v="1805" actId="478"/>
          <ac:spMkLst>
            <pc:docMk/>
            <pc:sldMk cId="663736371" sldId="267"/>
            <ac:spMk id="24" creationId="{A6DEE393-8B7A-E49E-6B12-FEE3109C01EF}"/>
          </ac:spMkLst>
        </pc:spChg>
        <pc:spChg chg="add del mod topLvl">
          <ac:chgData name="Amal Babu" userId="fdeb1cd3-28dc-4566-8731-290b45f133e1" providerId="ADAL" clId="{569A927B-A447-426B-B2D6-A1EF4AF65037}" dt="2024-08-01T08:14:54.469" v="1805" actId="478"/>
          <ac:spMkLst>
            <pc:docMk/>
            <pc:sldMk cId="663736371" sldId="267"/>
            <ac:spMk id="25" creationId="{6AE4B626-1A1C-7265-A60F-3DEF639B14DF}"/>
          </ac:spMkLst>
        </pc:spChg>
        <pc:spChg chg="add del mod topLvl">
          <ac:chgData name="Amal Babu" userId="fdeb1cd3-28dc-4566-8731-290b45f133e1" providerId="ADAL" clId="{569A927B-A447-426B-B2D6-A1EF4AF65037}" dt="2024-08-01T08:14:54.469" v="1805" actId="478"/>
          <ac:spMkLst>
            <pc:docMk/>
            <pc:sldMk cId="663736371" sldId="267"/>
            <ac:spMk id="26" creationId="{945FA713-4165-2426-9888-59E5A618CA52}"/>
          </ac:spMkLst>
        </pc:spChg>
        <pc:spChg chg="add del mod topLvl">
          <ac:chgData name="Amal Babu" userId="fdeb1cd3-28dc-4566-8731-290b45f133e1" providerId="ADAL" clId="{569A927B-A447-426B-B2D6-A1EF4AF65037}" dt="2024-08-01T08:14:54.469" v="1805" actId="478"/>
          <ac:spMkLst>
            <pc:docMk/>
            <pc:sldMk cId="663736371" sldId="267"/>
            <ac:spMk id="27" creationId="{EE1CF959-6A96-48DE-4E67-7E581BA5DDBE}"/>
          </ac:spMkLst>
        </pc:spChg>
        <pc:spChg chg="add del mod topLvl">
          <ac:chgData name="Amal Babu" userId="fdeb1cd3-28dc-4566-8731-290b45f133e1" providerId="ADAL" clId="{569A927B-A447-426B-B2D6-A1EF4AF65037}" dt="2024-08-01T08:14:54.469" v="1805" actId="478"/>
          <ac:spMkLst>
            <pc:docMk/>
            <pc:sldMk cId="663736371" sldId="267"/>
            <ac:spMk id="28" creationId="{5E2FD0C3-1E99-8461-9834-D008183535E0}"/>
          </ac:spMkLst>
        </pc:spChg>
        <pc:spChg chg="add del mod topLvl">
          <ac:chgData name="Amal Babu" userId="fdeb1cd3-28dc-4566-8731-290b45f133e1" providerId="ADAL" clId="{569A927B-A447-426B-B2D6-A1EF4AF65037}" dt="2024-08-01T08:14:54.469" v="1805" actId="478"/>
          <ac:spMkLst>
            <pc:docMk/>
            <pc:sldMk cId="663736371" sldId="267"/>
            <ac:spMk id="29" creationId="{BD017046-4480-FAC8-15E7-131DE8B3B978}"/>
          </ac:spMkLst>
        </pc:spChg>
        <pc:spChg chg="add del mod topLvl">
          <ac:chgData name="Amal Babu" userId="fdeb1cd3-28dc-4566-8731-290b45f133e1" providerId="ADAL" clId="{569A927B-A447-426B-B2D6-A1EF4AF65037}" dt="2024-08-01T08:14:54.469" v="1805" actId="478"/>
          <ac:spMkLst>
            <pc:docMk/>
            <pc:sldMk cId="663736371" sldId="267"/>
            <ac:spMk id="30" creationId="{1CD86966-533D-1F30-97FB-337AC2F541DE}"/>
          </ac:spMkLst>
        </pc:spChg>
        <pc:spChg chg="add del mod topLvl">
          <ac:chgData name="Amal Babu" userId="fdeb1cd3-28dc-4566-8731-290b45f133e1" providerId="ADAL" clId="{569A927B-A447-426B-B2D6-A1EF4AF65037}" dt="2024-08-01T08:14:54.469" v="1805" actId="478"/>
          <ac:spMkLst>
            <pc:docMk/>
            <pc:sldMk cId="663736371" sldId="267"/>
            <ac:spMk id="31" creationId="{5EB43460-A3B5-3699-26CC-61622DF28BEB}"/>
          </ac:spMkLst>
        </pc:spChg>
        <pc:spChg chg="add del mod topLvl">
          <ac:chgData name="Amal Babu" userId="fdeb1cd3-28dc-4566-8731-290b45f133e1" providerId="ADAL" clId="{569A927B-A447-426B-B2D6-A1EF4AF65037}" dt="2024-08-01T08:14:54.469" v="1805" actId="478"/>
          <ac:spMkLst>
            <pc:docMk/>
            <pc:sldMk cId="663736371" sldId="267"/>
            <ac:spMk id="32" creationId="{DB17BB69-FF5D-F38A-7C05-6265A7099993}"/>
          </ac:spMkLst>
        </pc:spChg>
        <pc:spChg chg="add del mod topLvl">
          <ac:chgData name="Amal Babu" userId="fdeb1cd3-28dc-4566-8731-290b45f133e1" providerId="ADAL" clId="{569A927B-A447-426B-B2D6-A1EF4AF65037}" dt="2024-08-01T08:14:54.469" v="1805" actId="478"/>
          <ac:spMkLst>
            <pc:docMk/>
            <pc:sldMk cId="663736371" sldId="267"/>
            <ac:spMk id="33" creationId="{4D4CB3F7-E5B2-4ECB-B2DB-680B46679ADA}"/>
          </ac:spMkLst>
        </pc:spChg>
        <pc:spChg chg="add del mod topLvl">
          <ac:chgData name="Amal Babu" userId="fdeb1cd3-28dc-4566-8731-290b45f133e1" providerId="ADAL" clId="{569A927B-A447-426B-B2D6-A1EF4AF65037}" dt="2024-08-01T08:14:54.469" v="1805" actId="478"/>
          <ac:spMkLst>
            <pc:docMk/>
            <pc:sldMk cId="663736371" sldId="267"/>
            <ac:spMk id="34" creationId="{76CF8F4F-DA5B-3EC5-9DFE-F07B4FEC6E7D}"/>
          </ac:spMkLst>
        </pc:spChg>
        <pc:spChg chg="add del mod topLvl">
          <ac:chgData name="Amal Babu" userId="fdeb1cd3-28dc-4566-8731-290b45f133e1" providerId="ADAL" clId="{569A927B-A447-426B-B2D6-A1EF4AF65037}" dt="2024-08-01T08:14:54.469" v="1805" actId="478"/>
          <ac:spMkLst>
            <pc:docMk/>
            <pc:sldMk cId="663736371" sldId="267"/>
            <ac:spMk id="35" creationId="{E7514BD8-B293-47D3-64D2-DF1D481B7ABF}"/>
          </ac:spMkLst>
        </pc:spChg>
        <pc:spChg chg="add del mod topLvl">
          <ac:chgData name="Amal Babu" userId="fdeb1cd3-28dc-4566-8731-290b45f133e1" providerId="ADAL" clId="{569A927B-A447-426B-B2D6-A1EF4AF65037}" dt="2024-08-01T08:14:54.469" v="1805" actId="478"/>
          <ac:spMkLst>
            <pc:docMk/>
            <pc:sldMk cId="663736371" sldId="267"/>
            <ac:spMk id="36" creationId="{A7797179-1A0C-7181-11C3-261CEFD83A2D}"/>
          </ac:spMkLst>
        </pc:spChg>
        <pc:spChg chg="add del mod topLvl">
          <ac:chgData name="Amal Babu" userId="fdeb1cd3-28dc-4566-8731-290b45f133e1" providerId="ADAL" clId="{569A927B-A447-426B-B2D6-A1EF4AF65037}" dt="2024-08-01T08:14:54.469" v="1805" actId="478"/>
          <ac:spMkLst>
            <pc:docMk/>
            <pc:sldMk cId="663736371" sldId="267"/>
            <ac:spMk id="37" creationId="{B4D53F54-3CDC-7418-D08F-12074697A8F2}"/>
          </ac:spMkLst>
        </pc:spChg>
        <pc:spChg chg="add del mod topLvl">
          <ac:chgData name="Amal Babu" userId="fdeb1cd3-28dc-4566-8731-290b45f133e1" providerId="ADAL" clId="{569A927B-A447-426B-B2D6-A1EF4AF65037}" dt="2024-08-01T08:14:54.469" v="1805" actId="478"/>
          <ac:spMkLst>
            <pc:docMk/>
            <pc:sldMk cId="663736371" sldId="267"/>
            <ac:spMk id="38" creationId="{B4D87606-FA6D-BBDD-D4B3-96D98748B3FE}"/>
          </ac:spMkLst>
        </pc:spChg>
        <pc:spChg chg="add del mod topLvl">
          <ac:chgData name="Amal Babu" userId="fdeb1cd3-28dc-4566-8731-290b45f133e1" providerId="ADAL" clId="{569A927B-A447-426B-B2D6-A1EF4AF65037}" dt="2024-08-01T08:14:54.469" v="1805" actId="478"/>
          <ac:spMkLst>
            <pc:docMk/>
            <pc:sldMk cId="663736371" sldId="267"/>
            <ac:spMk id="39" creationId="{5D84D33A-DA0B-9A64-93F5-EFD2AD2993B2}"/>
          </ac:spMkLst>
        </pc:spChg>
        <pc:spChg chg="add del mod topLvl">
          <ac:chgData name="Amal Babu" userId="fdeb1cd3-28dc-4566-8731-290b45f133e1" providerId="ADAL" clId="{569A927B-A447-426B-B2D6-A1EF4AF65037}" dt="2024-08-01T08:14:54.469" v="1805" actId="478"/>
          <ac:spMkLst>
            <pc:docMk/>
            <pc:sldMk cId="663736371" sldId="267"/>
            <ac:spMk id="40" creationId="{97F242F4-763D-B590-6409-6B8C3DA1B4D3}"/>
          </ac:spMkLst>
        </pc:spChg>
        <pc:spChg chg="add del mod topLvl">
          <ac:chgData name="Amal Babu" userId="fdeb1cd3-28dc-4566-8731-290b45f133e1" providerId="ADAL" clId="{569A927B-A447-426B-B2D6-A1EF4AF65037}" dt="2024-08-01T08:14:54.469" v="1805" actId="478"/>
          <ac:spMkLst>
            <pc:docMk/>
            <pc:sldMk cId="663736371" sldId="267"/>
            <ac:spMk id="41" creationId="{70671AE8-F5D1-C7FC-B49D-6CD7C76D8374}"/>
          </ac:spMkLst>
        </pc:spChg>
        <pc:spChg chg="add del mod topLvl">
          <ac:chgData name="Amal Babu" userId="fdeb1cd3-28dc-4566-8731-290b45f133e1" providerId="ADAL" clId="{569A927B-A447-426B-B2D6-A1EF4AF65037}" dt="2024-08-01T08:14:54.469" v="1805" actId="478"/>
          <ac:spMkLst>
            <pc:docMk/>
            <pc:sldMk cId="663736371" sldId="267"/>
            <ac:spMk id="42" creationId="{E2F67CFE-9FCA-9EFF-68C9-24F7BDBA7258}"/>
          </ac:spMkLst>
        </pc:spChg>
        <pc:spChg chg="add del mod topLvl">
          <ac:chgData name="Amal Babu" userId="fdeb1cd3-28dc-4566-8731-290b45f133e1" providerId="ADAL" clId="{569A927B-A447-426B-B2D6-A1EF4AF65037}" dt="2024-08-01T08:14:54.469" v="1805" actId="478"/>
          <ac:spMkLst>
            <pc:docMk/>
            <pc:sldMk cId="663736371" sldId="267"/>
            <ac:spMk id="43" creationId="{E6A42C65-9A2C-CBE4-1EB6-76029658E832}"/>
          </ac:spMkLst>
        </pc:spChg>
        <pc:spChg chg="add del mod topLvl">
          <ac:chgData name="Amal Babu" userId="fdeb1cd3-28dc-4566-8731-290b45f133e1" providerId="ADAL" clId="{569A927B-A447-426B-B2D6-A1EF4AF65037}" dt="2024-08-01T08:14:54.469" v="1805" actId="478"/>
          <ac:spMkLst>
            <pc:docMk/>
            <pc:sldMk cId="663736371" sldId="267"/>
            <ac:spMk id="44" creationId="{B74E8C22-11EE-364C-C5C5-7B8155BC9638}"/>
          </ac:spMkLst>
        </pc:spChg>
        <pc:spChg chg="add del mod topLvl">
          <ac:chgData name="Amal Babu" userId="fdeb1cd3-28dc-4566-8731-290b45f133e1" providerId="ADAL" clId="{569A927B-A447-426B-B2D6-A1EF4AF65037}" dt="2024-08-01T08:14:54.469" v="1805" actId="478"/>
          <ac:spMkLst>
            <pc:docMk/>
            <pc:sldMk cId="663736371" sldId="267"/>
            <ac:spMk id="45" creationId="{36529DEC-AD19-EE22-96FF-2098C20071FC}"/>
          </ac:spMkLst>
        </pc:spChg>
        <pc:spChg chg="add del mod topLvl">
          <ac:chgData name="Amal Babu" userId="fdeb1cd3-28dc-4566-8731-290b45f133e1" providerId="ADAL" clId="{569A927B-A447-426B-B2D6-A1EF4AF65037}" dt="2024-08-01T08:14:54.469" v="1805" actId="478"/>
          <ac:spMkLst>
            <pc:docMk/>
            <pc:sldMk cId="663736371" sldId="267"/>
            <ac:spMk id="46" creationId="{55D8D59D-17BC-FB04-5AD1-6A08A9478385}"/>
          </ac:spMkLst>
        </pc:spChg>
        <pc:spChg chg="add del mod topLvl">
          <ac:chgData name="Amal Babu" userId="fdeb1cd3-28dc-4566-8731-290b45f133e1" providerId="ADAL" clId="{569A927B-A447-426B-B2D6-A1EF4AF65037}" dt="2024-08-01T08:14:54.469" v="1805" actId="478"/>
          <ac:spMkLst>
            <pc:docMk/>
            <pc:sldMk cId="663736371" sldId="267"/>
            <ac:spMk id="47" creationId="{CD3949D4-1ED5-1E42-C708-E39B989BCBD0}"/>
          </ac:spMkLst>
        </pc:spChg>
        <pc:spChg chg="add del mod topLvl">
          <ac:chgData name="Amal Babu" userId="fdeb1cd3-28dc-4566-8731-290b45f133e1" providerId="ADAL" clId="{569A927B-A447-426B-B2D6-A1EF4AF65037}" dt="2024-08-01T08:14:54.469" v="1805" actId="478"/>
          <ac:spMkLst>
            <pc:docMk/>
            <pc:sldMk cId="663736371" sldId="267"/>
            <ac:spMk id="48" creationId="{45377D37-800A-6935-D31E-6EB512E28803}"/>
          </ac:spMkLst>
        </pc:spChg>
        <pc:spChg chg="add del mod topLvl">
          <ac:chgData name="Amal Babu" userId="fdeb1cd3-28dc-4566-8731-290b45f133e1" providerId="ADAL" clId="{569A927B-A447-426B-B2D6-A1EF4AF65037}" dt="2024-08-01T08:14:54.469" v="1805" actId="478"/>
          <ac:spMkLst>
            <pc:docMk/>
            <pc:sldMk cId="663736371" sldId="267"/>
            <ac:spMk id="49" creationId="{537C8844-5DB0-9AFE-B151-C744F5B83B4A}"/>
          </ac:spMkLst>
        </pc:spChg>
        <pc:spChg chg="add del mod topLvl">
          <ac:chgData name="Amal Babu" userId="fdeb1cd3-28dc-4566-8731-290b45f133e1" providerId="ADAL" clId="{569A927B-A447-426B-B2D6-A1EF4AF65037}" dt="2024-08-01T08:14:54.469" v="1805" actId="478"/>
          <ac:spMkLst>
            <pc:docMk/>
            <pc:sldMk cId="663736371" sldId="267"/>
            <ac:spMk id="50" creationId="{50F1CAF4-B493-B8CC-A5CE-C21BBE076D5A}"/>
          </ac:spMkLst>
        </pc:spChg>
        <pc:spChg chg="add del mod topLvl">
          <ac:chgData name="Amal Babu" userId="fdeb1cd3-28dc-4566-8731-290b45f133e1" providerId="ADAL" clId="{569A927B-A447-426B-B2D6-A1EF4AF65037}" dt="2024-08-01T08:14:54.469" v="1805" actId="478"/>
          <ac:spMkLst>
            <pc:docMk/>
            <pc:sldMk cId="663736371" sldId="267"/>
            <ac:spMk id="51" creationId="{F60CDDD2-FEFD-791E-6753-26BA5D00FB82}"/>
          </ac:spMkLst>
        </pc:spChg>
        <pc:spChg chg="add del mod topLvl">
          <ac:chgData name="Amal Babu" userId="fdeb1cd3-28dc-4566-8731-290b45f133e1" providerId="ADAL" clId="{569A927B-A447-426B-B2D6-A1EF4AF65037}" dt="2024-08-01T08:14:54.469" v="1805" actId="478"/>
          <ac:spMkLst>
            <pc:docMk/>
            <pc:sldMk cId="663736371" sldId="267"/>
            <ac:spMk id="52" creationId="{BB1A3847-2E28-3480-5ECF-AA7C9185CA10}"/>
          </ac:spMkLst>
        </pc:spChg>
        <pc:spChg chg="add del mod topLvl">
          <ac:chgData name="Amal Babu" userId="fdeb1cd3-28dc-4566-8731-290b45f133e1" providerId="ADAL" clId="{569A927B-A447-426B-B2D6-A1EF4AF65037}" dt="2024-08-01T08:14:54.469" v="1805" actId="478"/>
          <ac:spMkLst>
            <pc:docMk/>
            <pc:sldMk cId="663736371" sldId="267"/>
            <ac:spMk id="53" creationId="{50174109-4D8F-46A6-B22D-09D1FC347BA0}"/>
          </ac:spMkLst>
        </pc:spChg>
        <pc:spChg chg="add mod topLvl">
          <ac:chgData name="Amal Babu" userId="fdeb1cd3-28dc-4566-8731-290b45f133e1" providerId="ADAL" clId="{569A927B-A447-426B-B2D6-A1EF4AF65037}" dt="2024-08-01T08:21:51.184" v="2092" actId="692"/>
          <ac:spMkLst>
            <pc:docMk/>
            <pc:sldMk cId="663736371" sldId="267"/>
            <ac:spMk id="54" creationId="{0270FFC3-8846-D6E4-13CC-5CCE897EC455}"/>
          </ac:spMkLst>
        </pc:spChg>
        <pc:spChg chg="add mod topLvl">
          <ac:chgData name="Amal Babu" userId="fdeb1cd3-28dc-4566-8731-290b45f133e1" providerId="ADAL" clId="{569A927B-A447-426B-B2D6-A1EF4AF65037}" dt="2024-08-01T08:19:42.546" v="2006" actId="20577"/>
          <ac:spMkLst>
            <pc:docMk/>
            <pc:sldMk cId="663736371" sldId="267"/>
            <ac:spMk id="55" creationId="{5DF0BD15-BDD2-A11C-7333-D5518A1680DB}"/>
          </ac:spMkLst>
        </pc:spChg>
        <pc:spChg chg="add mod topLvl">
          <ac:chgData name="Amal Babu" userId="fdeb1cd3-28dc-4566-8731-290b45f133e1" providerId="ADAL" clId="{569A927B-A447-426B-B2D6-A1EF4AF65037}" dt="2024-08-01T08:21:53.936" v="2093" actId="108"/>
          <ac:spMkLst>
            <pc:docMk/>
            <pc:sldMk cId="663736371" sldId="267"/>
            <ac:spMk id="56" creationId="{7FAB65C5-CB91-200C-28E3-75D91C273C4E}"/>
          </ac:spMkLst>
        </pc:spChg>
        <pc:spChg chg="add mod topLvl">
          <ac:chgData name="Amal Babu" userId="fdeb1cd3-28dc-4566-8731-290b45f133e1" providerId="ADAL" clId="{569A927B-A447-426B-B2D6-A1EF4AF65037}" dt="2024-08-01T08:19:54.047" v="2015" actId="20577"/>
          <ac:spMkLst>
            <pc:docMk/>
            <pc:sldMk cId="663736371" sldId="267"/>
            <ac:spMk id="57" creationId="{D1D1890D-9633-0A5D-601D-2C7E60C18A1D}"/>
          </ac:spMkLst>
        </pc:spChg>
        <pc:spChg chg="add mod topLvl">
          <ac:chgData name="Amal Babu" userId="fdeb1cd3-28dc-4566-8731-290b45f133e1" providerId="ADAL" clId="{569A927B-A447-426B-B2D6-A1EF4AF65037}" dt="2024-08-01T08:21:54.433" v="2094" actId="108"/>
          <ac:spMkLst>
            <pc:docMk/>
            <pc:sldMk cId="663736371" sldId="267"/>
            <ac:spMk id="58" creationId="{9A0406D5-A982-A2B8-8CC5-0FD234ABD106}"/>
          </ac:spMkLst>
        </pc:spChg>
        <pc:spChg chg="add mod topLvl">
          <ac:chgData name="Amal Babu" userId="fdeb1cd3-28dc-4566-8731-290b45f133e1" providerId="ADAL" clId="{569A927B-A447-426B-B2D6-A1EF4AF65037}" dt="2024-08-01T08:20:00.937" v="2027" actId="20577"/>
          <ac:spMkLst>
            <pc:docMk/>
            <pc:sldMk cId="663736371" sldId="267"/>
            <ac:spMk id="59" creationId="{68700CA0-6BA0-2085-5710-01B1F475FBDB}"/>
          </ac:spMkLst>
        </pc:spChg>
        <pc:spChg chg="add mod topLvl">
          <ac:chgData name="Amal Babu" userId="fdeb1cd3-28dc-4566-8731-290b45f133e1" providerId="ADAL" clId="{569A927B-A447-426B-B2D6-A1EF4AF65037}" dt="2024-08-01T08:21:55.281" v="2095" actId="108"/>
          <ac:spMkLst>
            <pc:docMk/>
            <pc:sldMk cId="663736371" sldId="267"/>
            <ac:spMk id="60" creationId="{F1B7EA27-B065-3BF3-E0A9-7F1158DA1222}"/>
          </ac:spMkLst>
        </pc:spChg>
        <pc:spChg chg="add mod topLvl">
          <ac:chgData name="Amal Babu" userId="fdeb1cd3-28dc-4566-8731-290b45f133e1" providerId="ADAL" clId="{569A927B-A447-426B-B2D6-A1EF4AF65037}" dt="2024-08-01T08:20:17.067" v="2037" actId="20577"/>
          <ac:spMkLst>
            <pc:docMk/>
            <pc:sldMk cId="663736371" sldId="267"/>
            <ac:spMk id="61" creationId="{9DDE30CA-4974-685E-1AE9-69C5C6F7AF76}"/>
          </ac:spMkLst>
        </pc:spChg>
        <pc:spChg chg="add mod topLvl">
          <ac:chgData name="Amal Babu" userId="fdeb1cd3-28dc-4566-8731-290b45f133e1" providerId="ADAL" clId="{569A927B-A447-426B-B2D6-A1EF4AF65037}" dt="2024-08-01T08:21:55.674" v="2096" actId="108"/>
          <ac:spMkLst>
            <pc:docMk/>
            <pc:sldMk cId="663736371" sldId="267"/>
            <ac:spMk id="62" creationId="{60A47459-F976-DF2F-B29F-26C939251ADB}"/>
          </ac:spMkLst>
        </pc:spChg>
        <pc:spChg chg="add mod topLvl">
          <ac:chgData name="Amal Babu" userId="fdeb1cd3-28dc-4566-8731-290b45f133e1" providerId="ADAL" clId="{569A927B-A447-426B-B2D6-A1EF4AF65037}" dt="2024-08-01T08:20:38.994" v="2050" actId="20577"/>
          <ac:spMkLst>
            <pc:docMk/>
            <pc:sldMk cId="663736371" sldId="267"/>
            <ac:spMk id="63" creationId="{DDD5F071-44B2-8974-4E33-36ADF5109636}"/>
          </ac:spMkLst>
        </pc:spChg>
        <pc:spChg chg="add mod topLvl">
          <ac:chgData name="Amal Babu" userId="fdeb1cd3-28dc-4566-8731-290b45f133e1" providerId="ADAL" clId="{569A927B-A447-426B-B2D6-A1EF4AF65037}" dt="2024-08-01T08:21:56.088" v="2097" actId="108"/>
          <ac:spMkLst>
            <pc:docMk/>
            <pc:sldMk cId="663736371" sldId="267"/>
            <ac:spMk id="64" creationId="{2E2AADEA-6B82-57BE-612F-CAFAFC708B67}"/>
          </ac:spMkLst>
        </pc:spChg>
        <pc:spChg chg="add mod topLvl">
          <ac:chgData name="Amal Babu" userId="fdeb1cd3-28dc-4566-8731-290b45f133e1" providerId="ADAL" clId="{569A927B-A447-426B-B2D6-A1EF4AF65037}" dt="2024-08-01T08:20:56.119" v="2060" actId="20577"/>
          <ac:spMkLst>
            <pc:docMk/>
            <pc:sldMk cId="663736371" sldId="267"/>
            <ac:spMk id="65" creationId="{367262AA-3F6E-6508-3484-C60CDAF52A9C}"/>
          </ac:spMkLst>
        </pc:spChg>
        <pc:spChg chg="add mod topLvl">
          <ac:chgData name="Amal Babu" userId="fdeb1cd3-28dc-4566-8731-290b45f133e1" providerId="ADAL" clId="{569A927B-A447-426B-B2D6-A1EF4AF65037}" dt="2024-08-01T08:21:56.616" v="2098" actId="108"/>
          <ac:spMkLst>
            <pc:docMk/>
            <pc:sldMk cId="663736371" sldId="267"/>
            <ac:spMk id="66" creationId="{19566A50-2748-24F1-C772-E6F9497ADD1D}"/>
          </ac:spMkLst>
        </pc:spChg>
        <pc:spChg chg="add mod topLvl">
          <ac:chgData name="Amal Babu" userId="fdeb1cd3-28dc-4566-8731-290b45f133e1" providerId="ADAL" clId="{569A927B-A447-426B-B2D6-A1EF4AF65037}" dt="2024-08-01T08:22:08.851" v="2099" actId="313"/>
          <ac:spMkLst>
            <pc:docMk/>
            <pc:sldMk cId="663736371" sldId="267"/>
            <ac:spMk id="67" creationId="{700C75A1-1F1C-A071-0EDD-488635643650}"/>
          </ac:spMkLst>
        </pc:spChg>
        <pc:spChg chg="add del mod topLvl">
          <ac:chgData name="Amal Babu" userId="fdeb1cd3-28dc-4566-8731-290b45f133e1" providerId="ADAL" clId="{569A927B-A447-426B-B2D6-A1EF4AF65037}" dt="2024-08-01T08:15:18.756" v="1812" actId="478"/>
          <ac:spMkLst>
            <pc:docMk/>
            <pc:sldMk cId="663736371" sldId="267"/>
            <ac:spMk id="68" creationId="{37E013D6-CFE1-2FD1-166D-944E422D3F79}"/>
          </ac:spMkLst>
        </pc:spChg>
        <pc:spChg chg="add del mod topLvl">
          <ac:chgData name="Amal Babu" userId="fdeb1cd3-28dc-4566-8731-290b45f133e1" providerId="ADAL" clId="{569A927B-A447-426B-B2D6-A1EF4AF65037}" dt="2024-08-01T08:15:18.756" v="1812" actId="478"/>
          <ac:spMkLst>
            <pc:docMk/>
            <pc:sldMk cId="663736371" sldId="267"/>
            <ac:spMk id="69" creationId="{3F083B5E-0787-E2E8-E27A-567DBE598B6D}"/>
          </ac:spMkLst>
        </pc:spChg>
        <pc:spChg chg="mod topLvl">
          <ac:chgData name="Amal Babu" userId="fdeb1cd3-28dc-4566-8731-290b45f133e1" providerId="ADAL" clId="{569A927B-A447-426B-B2D6-A1EF4AF65037}" dt="2024-08-01T08:21:38.304" v="2084" actId="207"/>
          <ac:spMkLst>
            <pc:docMk/>
            <pc:sldMk cId="663736371" sldId="267"/>
            <ac:spMk id="76" creationId="{60C0799F-07BC-29BF-CB68-5430C51FD7FB}"/>
          </ac:spMkLst>
        </pc:spChg>
        <pc:spChg chg="mod topLvl">
          <ac:chgData name="Amal Babu" userId="fdeb1cd3-28dc-4566-8731-290b45f133e1" providerId="ADAL" clId="{569A927B-A447-426B-B2D6-A1EF4AF65037}" dt="2024-08-01T08:18:22.105" v="1951" actId="20577"/>
          <ac:spMkLst>
            <pc:docMk/>
            <pc:sldMk cId="663736371" sldId="267"/>
            <ac:spMk id="77" creationId="{255EC60B-C99A-F55E-2502-AE11D9D48E68}"/>
          </ac:spMkLst>
        </pc:spChg>
        <pc:spChg chg="mod topLvl">
          <ac:chgData name="Amal Babu" userId="fdeb1cd3-28dc-4566-8731-290b45f133e1" providerId="ADAL" clId="{569A927B-A447-426B-B2D6-A1EF4AF65037}" dt="2024-08-01T08:21:40.866" v="2085" actId="108"/>
          <ac:spMkLst>
            <pc:docMk/>
            <pc:sldMk cId="663736371" sldId="267"/>
            <ac:spMk id="78" creationId="{AFFD611D-52D1-D305-6CA6-5F342C8E2776}"/>
          </ac:spMkLst>
        </pc:spChg>
        <pc:spChg chg="mod topLvl">
          <ac:chgData name="Amal Babu" userId="fdeb1cd3-28dc-4566-8731-290b45f133e1" providerId="ADAL" clId="{569A927B-A447-426B-B2D6-A1EF4AF65037}" dt="2024-08-01T08:18:26.151" v="1955" actId="20577"/>
          <ac:spMkLst>
            <pc:docMk/>
            <pc:sldMk cId="663736371" sldId="267"/>
            <ac:spMk id="79" creationId="{8CA22E39-976D-61C2-FC27-B9AF3DDF3F33}"/>
          </ac:spMkLst>
        </pc:spChg>
        <pc:spChg chg="mod topLvl">
          <ac:chgData name="Amal Babu" userId="fdeb1cd3-28dc-4566-8731-290b45f133e1" providerId="ADAL" clId="{569A927B-A447-426B-B2D6-A1EF4AF65037}" dt="2024-08-01T08:21:41.347" v="2086" actId="108"/>
          <ac:spMkLst>
            <pc:docMk/>
            <pc:sldMk cId="663736371" sldId="267"/>
            <ac:spMk id="80" creationId="{FB8388A0-2FDE-6F63-752D-9F19DD28F602}"/>
          </ac:spMkLst>
        </pc:spChg>
        <pc:spChg chg="mod topLvl">
          <ac:chgData name="Amal Babu" userId="fdeb1cd3-28dc-4566-8731-290b45f133e1" providerId="ADAL" clId="{569A927B-A447-426B-B2D6-A1EF4AF65037}" dt="2024-08-01T08:18:57.514" v="1967" actId="6549"/>
          <ac:spMkLst>
            <pc:docMk/>
            <pc:sldMk cId="663736371" sldId="267"/>
            <ac:spMk id="81" creationId="{BB887E70-2914-C532-F457-C286F4DAAC8D}"/>
          </ac:spMkLst>
        </pc:spChg>
        <pc:spChg chg="mod topLvl">
          <ac:chgData name="Amal Babu" userId="fdeb1cd3-28dc-4566-8731-290b45f133e1" providerId="ADAL" clId="{569A927B-A447-426B-B2D6-A1EF4AF65037}" dt="2024-08-01T08:21:41.842" v="2087" actId="108"/>
          <ac:spMkLst>
            <pc:docMk/>
            <pc:sldMk cId="663736371" sldId="267"/>
            <ac:spMk id="82" creationId="{A02EB1A0-666B-CAE2-4159-D1C2A8A5EE8A}"/>
          </ac:spMkLst>
        </pc:spChg>
        <pc:spChg chg="mod topLvl">
          <ac:chgData name="Amal Babu" userId="fdeb1cd3-28dc-4566-8731-290b45f133e1" providerId="ADAL" clId="{569A927B-A447-426B-B2D6-A1EF4AF65037}" dt="2024-08-01T08:19:08.850" v="1973" actId="20577"/>
          <ac:spMkLst>
            <pc:docMk/>
            <pc:sldMk cId="663736371" sldId="267"/>
            <ac:spMk id="83" creationId="{8C526611-B954-B1CD-50CF-9615E1A0EFDF}"/>
          </ac:spMkLst>
        </pc:spChg>
        <pc:spChg chg="mod topLvl">
          <ac:chgData name="Amal Babu" userId="fdeb1cd3-28dc-4566-8731-290b45f133e1" providerId="ADAL" clId="{569A927B-A447-426B-B2D6-A1EF4AF65037}" dt="2024-08-01T08:21:42.360" v="2088" actId="108"/>
          <ac:spMkLst>
            <pc:docMk/>
            <pc:sldMk cId="663736371" sldId="267"/>
            <ac:spMk id="84" creationId="{81FFCDC2-7CB3-48B7-9911-101F24BB63FD}"/>
          </ac:spMkLst>
        </pc:spChg>
        <pc:spChg chg="mod topLvl">
          <ac:chgData name="Amal Babu" userId="fdeb1cd3-28dc-4566-8731-290b45f133e1" providerId="ADAL" clId="{569A927B-A447-426B-B2D6-A1EF4AF65037}" dt="2024-08-01T08:19:13.817" v="1978" actId="20577"/>
          <ac:spMkLst>
            <pc:docMk/>
            <pc:sldMk cId="663736371" sldId="267"/>
            <ac:spMk id="85" creationId="{51F8FAE6-0CEB-5BB0-FD59-8F9482283556}"/>
          </ac:spMkLst>
        </pc:spChg>
        <pc:spChg chg="mod topLvl">
          <ac:chgData name="Amal Babu" userId="fdeb1cd3-28dc-4566-8731-290b45f133e1" providerId="ADAL" clId="{569A927B-A447-426B-B2D6-A1EF4AF65037}" dt="2024-08-01T08:21:42.838" v="2089" actId="108"/>
          <ac:spMkLst>
            <pc:docMk/>
            <pc:sldMk cId="663736371" sldId="267"/>
            <ac:spMk id="86" creationId="{5B6F6320-9F4C-49F6-C832-30ABBFB99EDD}"/>
          </ac:spMkLst>
        </pc:spChg>
        <pc:spChg chg="mod topLvl">
          <ac:chgData name="Amal Babu" userId="fdeb1cd3-28dc-4566-8731-290b45f133e1" providerId="ADAL" clId="{569A927B-A447-426B-B2D6-A1EF4AF65037}" dt="2024-08-01T08:19:19.098" v="1985" actId="20577"/>
          <ac:spMkLst>
            <pc:docMk/>
            <pc:sldMk cId="663736371" sldId="267"/>
            <ac:spMk id="87" creationId="{72D280BE-FB5F-B82A-71B2-AD198AD853E9}"/>
          </ac:spMkLst>
        </pc:spChg>
        <pc:spChg chg="mod topLvl">
          <ac:chgData name="Amal Babu" userId="fdeb1cd3-28dc-4566-8731-290b45f133e1" providerId="ADAL" clId="{569A927B-A447-426B-B2D6-A1EF4AF65037}" dt="2024-08-01T08:21:43.490" v="2090" actId="108"/>
          <ac:spMkLst>
            <pc:docMk/>
            <pc:sldMk cId="663736371" sldId="267"/>
            <ac:spMk id="88" creationId="{10E6194F-31C3-88D2-0D14-D0A7E8663BAA}"/>
          </ac:spMkLst>
        </pc:spChg>
        <pc:spChg chg="mod topLvl">
          <ac:chgData name="Amal Babu" userId="fdeb1cd3-28dc-4566-8731-290b45f133e1" providerId="ADAL" clId="{569A927B-A447-426B-B2D6-A1EF4AF65037}" dt="2024-08-01T08:19:27.689" v="1993" actId="20577"/>
          <ac:spMkLst>
            <pc:docMk/>
            <pc:sldMk cId="663736371" sldId="267"/>
            <ac:spMk id="89" creationId="{16886D1C-3437-7546-7641-3394D84FA02E}"/>
          </ac:spMkLst>
        </pc:spChg>
        <pc:spChg chg="del mod topLvl">
          <ac:chgData name="Amal Babu" userId="fdeb1cd3-28dc-4566-8731-290b45f133e1" providerId="ADAL" clId="{569A927B-A447-426B-B2D6-A1EF4AF65037}" dt="2024-08-01T08:15:18.756" v="1812" actId="478"/>
          <ac:spMkLst>
            <pc:docMk/>
            <pc:sldMk cId="663736371" sldId="267"/>
            <ac:spMk id="90" creationId="{07A56C5C-9F2B-44BB-6945-D08A68B4B02A}"/>
          </ac:spMkLst>
        </pc:spChg>
        <pc:spChg chg="del mod topLvl">
          <ac:chgData name="Amal Babu" userId="fdeb1cd3-28dc-4566-8731-290b45f133e1" providerId="ADAL" clId="{569A927B-A447-426B-B2D6-A1EF4AF65037}" dt="2024-08-01T08:15:18.756" v="1812" actId="478"/>
          <ac:spMkLst>
            <pc:docMk/>
            <pc:sldMk cId="663736371" sldId="267"/>
            <ac:spMk id="91" creationId="{543BE786-1D7F-DEE5-7EC1-5326358D78D8}"/>
          </ac:spMkLst>
        </pc:spChg>
        <pc:spChg chg="mod topLvl">
          <ac:chgData name="Amal Babu" userId="fdeb1cd3-28dc-4566-8731-290b45f133e1" providerId="ADAL" clId="{569A927B-A447-426B-B2D6-A1EF4AF65037}" dt="2024-08-01T08:21:19.256" v="2073" actId="108"/>
          <ac:spMkLst>
            <pc:docMk/>
            <pc:sldMk cId="663736371" sldId="267"/>
            <ac:spMk id="93" creationId="{0056173D-46A5-60BD-608D-D8C14114674B}"/>
          </ac:spMkLst>
        </pc:spChg>
        <pc:spChg chg="mod topLvl">
          <ac:chgData name="Amal Babu" userId="fdeb1cd3-28dc-4566-8731-290b45f133e1" providerId="ADAL" clId="{569A927B-A447-426B-B2D6-A1EF4AF65037}" dt="2024-08-01T08:17:30.240" v="1898" actId="20577"/>
          <ac:spMkLst>
            <pc:docMk/>
            <pc:sldMk cId="663736371" sldId="267"/>
            <ac:spMk id="94" creationId="{F24F823B-7FAD-9837-5534-6DBD108AE3D7}"/>
          </ac:spMkLst>
        </pc:spChg>
        <pc:spChg chg="mod topLvl">
          <ac:chgData name="Amal Babu" userId="fdeb1cd3-28dc-4566-8731-290b45f133e1" providerId="ADAL" clId="{569A927B-A447-426B-B2D6-A1EF4AF65037}" dt="2024-08-01T08:21:19.816" v="2074" actId="108"/>
          <ac:spMkLst>
            <pc:docMk/>
            <pc:sldMk cId="663736371" sldId="267"/>
            <ac:spMk id="95" creationId="{0C40776D-814F-BA87-F296-4621369D21B2}"/>
          </ac:spMkLst>
        </pc:spChg>
        <pc:spChg chg="mod topLvl">
          <ac:chgData name="Amal Babu" userId="fdeb1cd3-28dc-4566-8731-290b45f133e1" providerId="ADAL" clId="{569A927B-A447-426B-B2D6-A1EF4AF65037}" dt="2024-08-01T08:17:35.442" v="1904" actId="20577"/>
          <ac:spMkLst>
            <pc:docMk/>
            <pc:sldMk cId="663736371" sldId="267"/>
            <ac:spMk id="96" creationId="{68E19E73-973F-625C-7B2E-DF95E2C29792}"/>
          </ac:spMkLst>
        </pc:spChg>
        <pc:spChg chg="mod topLvl">
          <ac:chgData name="Amal Babu" userId="fdeb1cd3-28dc-4566-8731-290b45f133e1" providerId="ADAL" clId="{569A927B-A447-426B-B2D6-A1EF4AF65037}" dt="2024-08-01T08:21:20.353" v="2075" actId="108"/>
          <ac:spMkLst>
            <pc:docMk/>
            <pc:sldMk cId="663736371" sldId="267"/>
            <ac:spMk id="97" creationId="{36C28455-F606-5593-E5CB-6F0C3BA1020D}"/>
          </ac:spMkLst>
        </pc:spChg>
        <pc:spChg chg="mod topLvl">
          <ac:chgData name="Amal Babu" userId="fdeb1cd3-28dc-4566-8731-290b45f133e1" providerId="ADAL" clId="{569A927B-A447-426B-B2D6-A1EF4AF65037}" dt="2024-08-01T08:18:02.523" v="1916" actId="20577"/>
          <ac:spMkLst>
            <pc:docMk/>
            <pc:sldMk cId="663736371" sldId="267"/>
            <ac:spMk id="98" creationId="{E9D9F9F5-D025-DC4F-64BC-BE08F674B1A8}"/>
          </ac:spMkLst>
        </pc:spChg>
        <pc:spChg chg="mod topLvl">
          <ac:chgData name="Amal Babu" userId="fdeb1cd3-28dc-4566-8731-290b45f133e1" providerId="ADAL" clId="{569A927B-A447-426B-B2D6-A1EF4AF65037}" dt="2024-08-01T08:21:20.922" v="2076" actId="108"/>
          <ac:spMkLst>
            <pc:docMk/>
            <pc:sldMk cId="663736371" sldId="267"/>
            <ac:spMk id="99" creationId="{A8EA7ACD-AD69-7385-2956-EBBE8685424D}"/>
          </ac:spMkLst>
        </pc:spChg>
        <pc:spChg chg="mod topLvl">
          <ac:chgData name="Amal Babu" userId="fdeb1cd3-28dc-4566-8731-290b45f133e1" providerId="ADAL" clId="{569A927B-A447-426B-B2D6-A1EF4AF65037}" dt="2024-08-01T08:18:07.035" v="1925" actId="20577"/>
          <ac:spMkLst>
            <pc:docMk/>
            <pc:sldMk cId="663736371" sldId="267"/>
            <ac:spMk id="100" creationId="{3D4A75DA-5F5B-57C7-A6C3-CC2886E49155}"/>
          </ac:spMkLst>
        </pc:spChg>
        <pc:spChg chg="mod topLvl">
          <ac:chgData name="Amal Babu" userId="fdeb1cd3-28dc-4566-8731-290b45f133e1" providerId="ADAL" clId="{569A927B-A447-426B-B2D6-A1EF4AF65037}" dt="2024-08-01T08:21:21.448" v="2077" actId="108"/>
          <ac:spMkLst>
            <pc:docMk/>
            <pc:sldMk cId="663736371" sldId="267"/>
            <ac:spMk id="101" creationId="{B0512F55-CB21-3BE2-DE3F-1B3B452F7345}"/>
          </ac:spMkLst>
        </pc:spChg>
        <pc:spChg chg="mod topLvl">
          <ac:chgData name="Amal Babu" userId="fdeb1cd3-28dc-4566-8731-290b45f133e1" providerId="ADAL" clId="{569A927B-A447-426B-B2D6-A1EF4AF65037}" dt="2024-08-01T08:18:10.507" v="1933" actId="20577"/>
          <ac:spMkLst>
            <pc:docMk/>
            <pc:sldMk cId="663736371" sldId="267"/>
            <ac:spMk id="102" creationId="{7945DF5D-5BE6-0213-DC50-DBF786E9D581}"/>
          </ac:spMkLst>
        </pc:spChg>
        <pc:spChg chg="mod topLvl">
          <ac:chgData name="Amal Babu" userId="fdeb1cd3-28dc-4566-8731-290b45f133e1" providerId="ADAL" clId="{569A927B-A447-426B-B2D6-A1EF4AF65037}" dt="2024-08-01T08:21:21.971" v="2078" actId="108"/>
          <ac:spMkLst>
            <pc:docMk/>
            <pc:sldMk cId="663736371" sldId="267"/>
            <ac:spMk id="103" creationId="{DF814F94-85A6-5EFF-02B9-E320BAF3D3BF}"/>
          </ac:spMkLst>
        </pc:spChg>
        <pc:spChg chg="mod topLvl">
          <ac:chgData name="Amal Babu" userId="fdeb1cd3-28dc-4566-8731-290b45f133e1" providerId="ADAL" clId="{569A927B-A447-426B-B2D6-A1EF4AF65037}" dt="2024-08-01T08:18:14.066" v="1937" actId="20577"/>
          <ac:spMkLst>
            <pc:docMk/>
            <pc:sldMk cId="663736371" sldId="267"/>
            <ac:spMk id="104" creationId="{D19561CE-4295-1510-9F44-D8B55EF4B614}"/>
          </ac:spMkLst>
        </pc:spChg>
        <pc:spChg chg="mod topLvl">
          <ac:chgData name="Amal Babu" userId="fdeb1cd3-28dc-4566-8731-290b45f133e1" providerId="ADAL" clId="{569A927B-A447-426B-B2D6-A1EF4AF65037}" dt="2024-08-01T08:21:22.489" v="2079" actId="108"/>
          <ac:spMkLst>
            <pc:docMk/>
            <pc:sldMk cId="663736371" sldId="267"/>
            <ac:spMk id="105" creationId="{F6A03001-4083-DBD2-D3D8-817CC21BA5EB}"/>
          </ac:spMkLst>
        </pc:spChg>
        <pc:spChg chg="mod topLvl">
          <ac:chgData name="Amal Babu" userId="fdeb1cd3-28dc-4566-8731-290b45f133e1" providerId="ADAL" clId="{569A927B-A447-426B-B2D6-A1EF4AF65037}" dt="2024-08-01T08:18:18.602" v="1945" actId="20577"/>
          <ac:spMkLst>
            <pc:docMk/>
            <pc:sldMk cId="663736371" sldId="267"/>
            <ac:spMk id="106" creationId="{0C2A7C46-B3B6-4B08-49E2-B97B61030267}"/>
          </ac:spMkLst>
        </pc:spChg>
        <pc:spChg chg="del mod topLvl">
          <ac:chgData name="Amal Babu" userId="fdeb1cd3-28dc-4566-8731-290b45f133e1" providerId="ADAL" clId="{569A927B-A447-426B-B2D6-A1EF4AF65037}" dt="2024-08-01T08:15:18.756" v="1812" actId="478"/>
          <ac:spMkLst>
            <pc:docMk/>
            <pc:sldMk cId="663736371" sldId="267"/>
            <ac:spMk id="107" creationId="{D736DC23-F562-887B-C3FF-C46AE06E96E6}"/>
          </ac:spMkLst>
        </pc:spChg>
        <pc:spChg chg="del mod topLvl">
          <ac:chgData name="Amal Babu" userId="fdeb1cd3-28dc-4566-8731-290b45f133e1" providerId="ADAL" clId="{569A927B-A447-426B-B2D6-A1EF4AF65037}" dt="2024-08-01T08:15:18.756" v="1812" actId="478"/>
          <ac:spMkLst>
            <pc:docMk/>
            <pc:sldMk cId="663736371" sldId="267"/>
            <ac:spMk id="108" creationId="{BADD08F4-98CF-3AC4-3D08-C26E57F6F1F3}"/>
          </ac:spMkLst>
        </pc:spChg>
        <pc:spChg chg="mod topLvl">
          <ac:chgData name="Amal Babu" userId="fdeb1cd3-28dc-4566-8731-290b45f133e1" providerId="ADAL" clId="{569A927B-A447-426B-B2D6-A1EF4AF65037}" dt="2024-08-01T08:16:13.631" v="1831" actId="165"/>
          <ac:spMkLst>
            <pc:docMk/>
            <pc:sldMk cId="663736371" sldId="267"/>
            <ac:spMk id="110" creationId="{61ADAF05-46BA-6BF1-C71B-A0FDB4200597}"/>
          </ac:spMkLst>
        </pc:spChg>
        <pc:spChg chg="mod topLvl">
          <ac:chgData name="Amal Babu" userId="fdeb1cd3-28dc-4566-8731-290b45f133e1" providerId="ADAL" clId="{569A927B-A447-426B-B2D6-A1EF4AF65037}" dt="2024-08-01T08:16:13.631" v="1831" actId="165"/>
          <ac:spMkLst>
            <pc:docMk/>
            <pc:sldMk cId="663736371" sldId="267"/>
            <ac:spMk id="111" creationId="{DE67C4D9-9FCF-7E23-D6A4-4A7718524A25}"/>
          </ac:spMkLst>
        </pc:spChg>
        <pc:spChg chg="mod topLvl">
          <ac:chgData name="Amal Babu" userId="fdeb1cd3-28dc-4566-8731-290b45f133e1" providerId="ADAL" clId="{569A927B-A447-426B-B2D6-A1EF4AF65037}" dt="2024-08-01T08:16:13.631" v="1831" actId="165"/>
          <ac:spMkLst>
            <pc:docMk/>
            <pc:sldMk cId="663736371" sldId="267"/>
            <ac:spMk id="112" creationId="{A6296AF4-F909-7D5F-0399-F669CB25F27E}"/>
          </ac:spMkLst>
        </pc:spChg>
        <pc:spChg chg="mod topLvl">
          <ac:chgData name="Amal Babu" userId="fdeb1cd3-28dc-4566-8731-290b45f133e1" providerId="ADAL" clId="{569A927B-A447-426B-B2D6-A1EF4AF65037}" dt="2024-08-01T08:16:26.247" v="1841" actId="20577"/>
          <ac:spMkLst>
            <pc:docMk/>
            <pc:sldMk cId="663736371" sldId="267"/>
            <ac:spMk id="113" creationId="{0CBBC590-0A71-6F20-9327-5C313D2A0B65}"/>
          </ac:spMkLst>
        </pc:spChg>
        <pc:spChg chg="mod topLvl">
          <ac:chgData name="Amal Babu" userId="fdeb1cd3-28dc-4566-8731-290b45f133e1" providerId="ADAL" clId="{569A927B-A447-426B-B2D6-A1EF4AF65037}" dt="2024-08-01T08:16:13.631" v="1831" actId="165"/>
          <ac:spMkLst>
            <pc:docMk/>
            <pc:sldMk cId="663736371" sldId="267"/>
            <ac:spMk id="114" creationId="{40562B4D-B3DB-1697-02B3-DC00C5412D04}"/>
          </ac:spMkLst>
        </pc:spChg>
        <pc:spChg chg="mod topLvl">
          <ac:chgData name="Amal Babu" userId="fdeb1cd3-28dc-4566-8731-290b45f133e1" providerId="ADAL" clId="{569A927B-A447-426B-B2D6-A1EF4AF65037}" dt="2024-08-01T08:16:31.378" v="1849" actId="20577"/>
          <ac:spMkLst>
            <pc:docMk/>
            <pc:sldMk cId="663736371" sldId="267"/>
            <ac:spMk id="115" creationId="{71625C89-F76E-B1E1-1412-F684033A2929}"/>
          </ac:spMkLst>
        </pc:spChg>
        <pc:spChg chg="mod topLvl">
          <ac:chgData name="Amal Babu" userId="fdeb1cd3-28dc-4566-8731-290b45f133e1" providerId="ADAL" clId="{569A927B-A447-426B-B2D6-A1EF4AF65037}" dt="2024-08-01T08:16:13.631" v="1831" actId="165"/>
          <ac:spMkLst>
            <pc:docMk/>
            <pc:sldMk cId="663736371" sldId="267"/>
            <ac:spMk id="116" creationId="{A7345A19-3021-2BD3-73AA-EE856A33580A}"/>
          </ac:spMkLst>
        </pc:spChg>
        <pc:spChg chg="mod topLvl">
          <ac:chgData name="Amal Babu" userId="fdeb1cd3-28dc-4566-8731-290b45f133e1" providerId="ADAL" clId="{569A927B-A447-426B-B2D6-A1EF4AF65037}" dt="2024-08-01T08:16:44.223" v="1858" actId="20577"/>
          <ac:spMkLst>
            <pc:docMk/>
            <pc:sldMk cId="663736371" sldId="267"/>
            <ac:spMk id="117" creationId="{6FCCA768-89D3-1384-AB19-F1B70BD1FE7E}"/>
          </ac:spMkLst>
        </pc:spChg>
        <pc:spChg chg="mod topLvl">
          <ac:chgData name="Amal Babu" userId="fdeb1cd3-28dc-4566-8731-290b45f133e1" providerId="ADAL" clId="{569A927B-A447-426B-B2D6-A1EF4AF65037}" dt="2024-08-01T08:16:13.631" v="1831" actId="165"/>
          <ac:spMkLst>
            <pc:docMk/>
            <pc:sldMk cId="663736371" sldId="267"/>
            <ac:spMk id="118" creationId="{89BFDDF0-EE16-0216-4552-B5821991FD91}"/>
          </ac:spMkLst>
        </pc:spChg>
        <pc:spChg chg="mod topLvl">
          <ac:chgData name="Amal Babu" userId="fdeb1cd3-28dc-4566-8731-290b45f133e1" providerId="ADAL" clId="{569A927B-A447-426B-B2D6-A1EF4AF65037}" dt="2024-08-01T08:16:50.242" v="1868" actId="20577"/>
          <ac:spMkLst>
            <pc:docMk/>
            <pc:sldMk cId="663736371" sldId="267"/>
            <ac:spMk id="119" creationId="{56FDBB16-0D2E-9A96-3D7F-06314F6B6C1F}"/>
          </ac:spMkLst>
        </pc:spChg>
        <pc:spChg chg="mod topLvl">
          <ac:chgData name="Amal Babu" userId="fdeb1cd3-28dc-4566-8731-290b45f133e1" providerId="ADAL" clId="{569A927B-A447-426B-B2D6-A1EF4AF65037}" dt="2024-08-01T08:16:13.631" v="1831" actId="165"/>
          <ac:spMkLst>
            <pc:docMk/>
            <pc:sldMk cId="663736371" sldId="267"/>
            <ac:spMk id="120" creationId="{047D0CF4-0DB2-9A5D-96E2-A2CA06979B94}"/>
          </ac:spMkLst>
        </pc:spChg>
        <pc:spChg chg="mod topLvl">
          <ac:chgData name="Amal Babu" userId="fdeb1cd3-28dc-4566-8731-290b45f133e1" providerId="ADAL" clId="{569A927B-A447-426B-B2D6-A1EF4AF65037}" dt="2024-08-01T08:17:16.755" v="1886" actId="20577"/>
          <ac:spMkLst>
            <pc:docMk/>
            <pc:sldMk cId="663736371" sldId="267"/>
            <ac:spMk id="121" creationId="{873B160A-DD70-C059-01E1-7466ED2745E4}"/>
          </ac:spMkLst>
        </pc:spChg>
        <pc:spChg chg="mod topLvl">
          <ac:chgData name="Amal Babu" userId="fdeb1cd3-28dc-4566-8731-290b45f133e1" providerId="ADAL" clId="{569A927B-A447-426B-B2D6-A1EF4AF65037}" dt="2024-08-01T08:16:13.631" v="1831" actId="165"/>
          <ac:spMkLst>
            <pc:docMk/>
            <pc:sldMk cId="663736371" sldId="267"/>
            <ac:spMk id="122" creationId="{0C372749-C465-4749-0320-A574961785DE}"/>
          </ac:spMkLst>
        </pc:spChg>
        <pc:spChg chg="mod topLvl">
          <ac:chgData name="Amal Babu" userId="fdeb1cd3-28dc-4566-8731-290b45f133e1" providerId="ADAL" clId="{569A927B-A447-426B-B2D6-A1EF4AF65037}" dt="2024-08-01T08:17:25.666" v="1891" actId="20577"/>
          <ac:spMkLst>
            <pc:docMk/>
            <pc:sldMk cId="663736371" sldId="267"/>
            <ac:spMk id="123" creationId="{5ED414EA-1389-1AE8-44C4-4085D68A24AE}"/>
          </ac:spMkLst>
        </pc:spChg>
        <pc:spChg chg="del mod topLvl">
          <ac:chgData name="Amal Babu" userId="fdeb1cd3-28dc-4566-8731-290b45f133e1" providerId="ADAL" clId="{569A927B-A447-426B-B2D6-A1EF4AF65037}" dt="2024-08-01T08:15:18.756" v="1812" actId="478"/>
          <ac:spMkLst>
            <pc:docMk/>
            <pc:sldMk cId="663736371" sldId="267"/>
            <ac:spMk id="124" creationId="{790BA53D-2847-7689-9279-EE48307B5D6B}"/>
          </ac:spMkLst>
        </pc:spChg>
        <pc:spChg chg="del mod topLvl">
          <ac:chgData name="Amal Babu" userId="fdeb1cd3-28dc-4566-8731-290b45f133e1" providerId="ADAL" clId="{569A927B-A447-426B-B2D6-A1EF4AF65037}" dt="2024-08-01T08:15:18.756" v="1812" actId="478"/>
          <ac:spMkLst>
            <pc:docMk/>
            <pc:sldMk cId="663736371" sldId="267"/>
            <ac:spMk id="125" creationId="{F2FAF137-A691-2260-1B4A-90D3DD79180F}"/>
          </ac:spMkLst>
        </pc:spChg>
        <pc:spChg chg="add">
          <ac:chgData name="Amal Babu" userId="fdeb1cd3-28dc-4566-8731-290b45f133e1" providerId="ADAL" clId="{569A927B-A447-426B-B2D6-A1EF4AF65037}" dt="2024-08-01T08:17:50.557" v="1905"/>
          <ac:spMkLst>
            <pc:docMk/>
            <pc:sldMk cId="663736371" sldId="267"/>
            <ac:spMk id="133" creationId="{681C5079-440A-F48B-5241-8AC2A2F6CB54}"/>
          </ac:spMkLst>
        </pc:spChg>
        <pc:spChg chg="add">
          <ac:chgData name="Amal Babu" userId="fdeb1cd3-28dc-4566-8731-290b45f133e1" providerId="ADAL" clId="{569A927B-A447-426B-B2D6-A1EF4AF65037}" dt="2024-08-01T08:17:53.332" v="1906"/>
          <ac:spMkLst>
            <pc:docMk/>
            <pc:sldMk cId="663736371" sldId="267"/>
            <ac:spMk id="134" creationId="{6D5873F8-3E02-8356-A22F-FE18D452FDD8}"/>
          </ac:spMkLst>
        </pc:spChg>
        <pc:spChg chg="mod">
          <ac:chgData name="Amal Babu" userId="fdeb1cd3-28dc-4566-8731-290b45f133e1" providerId="ADAL" clId="{569A927B-A447-426B-B2D6-A1EF4AF65037}" dt="2024-08-01T08:24:08.806" v="2112" actId="164"/>
          <ac:spMkLst>
            <pc:docMk/>
            <pc:sldMk cId="663736371" sldId="267"/>
            <ac:spMk id="138" creationId="{5DE53BF8-1FEF-D7A8-3F21-ED260FB9B61A}"/>
          </ac:spMkLst>
        </pc:spChg>
        <pc:spChg chg="mod">
          <ac:chgData name="Amal Babu" userId="fdeb1cd3-28dc-4566-8731-290b45f133e1" providerId="ADAL" clId="{569A927B-A447-426B-B2D6-A1EF4AF65037}" dt="2024-08-01T08:24:08.806" v="2112" actId="164"/>
          <ac:spMkLst>
            <pc:docMk/>
            <pc:sldMk cId="663736371" sldId="267"/>
            <ac:spMk id="139" creationId="{7215BA80-48E8-BD54-57DF-7DF70D873AC0}"/>
          </ac:spMkLst>
        </pc:spChg>
        <pc:grpChg chg="add del mod">
          <ac:chgData name="Amal Babu" userId="fdeb1cd3-28dc-4566-8731-290b45f133e1" providerId="ADAL" clId="{569A927B-A447-426B-B2D6-A1EF4AF65037}" dt="2024-08-01T08:11:25.094" v="1767" actId="165"/>
          <ac:grpSpMkLst>
            <pc:docMk/>
            <pc:sldMk cId="663736371" sldId="267"/>
            <ac:grpSpMk id="3" creationId="{6E25D7D5-A595-2171-8716-F44BD83AB1D7}"/>
          </ac:grpSpMkLst>
        </pc:grpChg>
        <pc:grpChg chg="del mod topLvl">
          <ac:chgData name="Amal Babu" userId="fdeb1cd3-28dc-4566-8731-290b45f133e1" providerId="ADAL" clId="{569A927B-A447-426B-B2D6-A1EF4AF65037}" dt="2024-08-01T08:11:27.410" v="1768" actId="165"/>
          <ac:grpSpMkLst>
            <pc:docMk/>
            <pc:sldMk cId="663736371" sldId="267"/>
            <ac:grpSpMk id="5" creationId="{A00E1BCA-4429-AEB6-26EF-6E2E42F67B5C}"/>
          </ac:grpSpMkLst>
        </pc:grpChg>
        <pc:grpChg chg="add del mod">
          <ac:chgData name="Amal Babu" userId="fdeb1cd3-28dc-4566-8731-290b45f133e1" providerId="ADAL" clId="{569A927B-A447-426B-B2D6-A1EF4AF65037}" dt="2024-08-01T08:14:20.200" v="1800" actId="165"/>
          <ac:grpSpMkLst>
            <pc:docMk/>
            <pc:sldMk cId="663736371" sldId="267"/>
            <ac:grpSpMk id="70" creationId="{E6C8E07B-FB8C-8739-D03A-0EB78D49528A}"/>
          </ac:grpSpMkLst>
        </pc:grpChg>
        <pc:grpChg chg="add del mod">
          <ac:chgData name="Amal Babu" userId="fdeb1cd3-28dc-4566-8731-290b45f133e1" providerId="ADAL" clId="{569A927B-A447-426B-B2D6-A1EF4AF65037}" dt="2024-08-01T08:14:20.200" v="1800" actId="165"/>
          <ac:grpSpMkLst>
            <pc:docMk/>
            <pc:sldMk cId="663736371" sldId="267"/>
            <ac:grpSpMk id="71" creationId="{A5E6B5CA-A09B-08C1-E0C9-9BB9418466BF}"/>
          </ac:grpSpMkLst>
        </pc:grpChg>
        <pc:grpChg chg="add del mod">
          <ac:chgData name="Amal Babu" userId="fdeb1cd3-28dc-4566-8731-290b45f133e1" providerId="ADAL" clId="{569A927B-A447-426B-B2D6-A1EF4AF65037}" dt="2024-08-01T08:14:20.200" v="1800" actId="165"/>
          <ac:grpSpMkLst>
            <pc:docMk/>
            <pc:sldMk cId="663736371" sldId="267"/>
            <ac:grpSpMk id="72" creationId="{0604BF02-DA89-CEBC-3CFA-451ADA2E1B38}"/>
          </ac:grpSpMkLst>
        </pc:grpChg>
        <pc:grpChg chg="add del mod">
          <ac:chgData name="Amal Babu" userId="fdeb1cd3-28dc-4566-8731-290b45f133e1" providerId="ADAL" clId="{569A927B-A447-426B-B2D6-A1EF4AF65037}" dt="2024-08-01T08:14:20.200" v="1800" actId="165"/>
          <ac:grpSpMkLst>
            <pc:docMk/>
            <pc:sldMk cId="663736371" sldId="267"/>
            <ac:grpSpMk id="73" creationId="{FC7151E6-6194-489C-20EF-D289045BEB56}"/>
          </ac:grpSpMkLst>
        </pc:grpChg>
        <pc:grpChg chg="add del mod">
          <ac:chgData name="Amal Babu" userId="fdeb1cd3-28dc-4566-8731-290b45f133e1" providerId="ADAL" clId="{569A927B-A447-426B-B2D6-A1EF4AF65037}" dt="2024-08-01T08:15:07.736" v="1810" actId="165"/>
          <ac:grpSpMkLst>
            <pc:docMk/>
            <pc:sldMk cId="663736371" sldId="267"/>
            <ac:grpSpMk id="74" creationId="{A0D02F06-867A-A7FC-5DED-A7029CA07E1B}"/>
          </ac:grpSpMkLst>
        </pc:grpChg>
        <pc:grpChg chg="add del mod">
          <ac:chgData name="Amal Babu" userId="fdeb1cd3-28dc-4566-8731-290b45f133e1" providerId="ADAL" clId="{569A927B-A447-426B-B2D6-A1EF4AF65037}" dt="2024-08-01T08:15:07.736" v="1810" actId="165"/>
          <ac:grpSpMkLst>
            <pc:docMk/>
            <pc:sldMk cId="663736371" sldId="267"/>
            <ac:grpSpMk id="75" creationId="{B6A550FB-D90E-089C-6FDD-9C0F395295E1}"/>
          </ac:grpSpMkLst>
        </pc:grpChg>
        <pc:grpChg chg="add del mod">
          <ac:chgData name="Amal Babu" userId="fdeb1cd3-28dc-4566-8731-290b45f133e1" providerId="ADAL" clId="{569A927B-A447-426B-B2D6-A1EF4AF65037}" dt="2024-08-01T08:15:07.736" v="1810" actId="165"/>
          <ac:grpSpMkLst>
            <pc:docMk/>
            <pc:sldMk cId="663736371" sldId="267"/>
            <ac:grpSpMk id="92" creationId="{1DC445B8-7E6E-0E87-8271-1126819F92D6}"/>
          </ac:grpSpMkLst>
        </pc:grpChg>
        <pc:grpChg chg="add del mod">
          <ac:chgData name="Amal Babu" userId="fdeb1cd3-28dc-4566-8731-290b45f133e1" providerId="ADAL" clId="{569A927B-A447-426B-B2D6-A1EF4AF65037}" dt="2024-08-01T08:15:07.736" v="1810" actId="165"/>
          <ac:grpSpMkLst>
            <pc:docMk/>
            <pc:sldMk cId="663736371" sldId="267"/>
            <ac:grpSpMk id="109" creationId="{5C5F22EE-6631-9FDC-F689-FD22229F3C58}"/>
          </ac:grpSpMkLst>
        </pc:grpChg>
        <pc:grpChg chg="add del mod">
          <ac:chgData name="Amal Babu" userId="fdeb1cd3-28dc-4566-8731-290b45f133e1" providerId="ADAL" clId="{569A927B-A447-426B-B2D6-A1EF4AF65037}" dt="2024-08-01T08:16:13.631" v="1831" actId="165"/>
          <ac:grpSpMkLst>
            <pc:docMk/>
            <pc:sldMk cId="663736371" sldId="267"/>
            <ac:grpSpMk id="126" creationId="{3152CEDA-8FF6-AF11-223E-D0B9EEEF1159}"/>
          </ac:grpSpMkLst>
        </pc:grpChg>
        <pc:grpChg chg="add del mod">
          <ac:chgData name="Amal Babu" userId="fdeb1cd3-28dc-4566-8731-290b45f133e1" providerId="ADAL" clId="{569A927B-A447-426B-B2D6-A1EF4AF65037}" dt="2024-08-01T08:16:13.631" v="1831" actId="165"/>
          <ac:grpSpMkLst>
            <pc:docMk/>
            <pc:sldMk cId="663736371" sldId="267"/>
            <ac:grpSpMk id="127" creationId="{4D80FECA-9F99-63D4-840B-96A6F29359C1}"/>
          </ac:grpSpMkLst>
        </pc:grpChg>
        <pc:grpChg chg="add del mod">
          <ac:chgData name="Amal Babu" userId="fdeb1cd3-28dc-4566-8731-290b45f133e1" providerId="ADAL" clId="{569A927B-A447-426B-B2D6-A1EF4AF65037}" dt="2024-08-01T08:16:13.631" v="1831" actId="165"/>
          <ac:grpSpMkLst>
            <pc:docMk/>
            <pc:sldMk cId="663736371" sldId="267"/>
            <ac:grpSpMk id="128" creationId="{BEBA9641-1082-FA0B-9F91-DAC4D643F2B7}"/>
          </ac:grpSpMkLst>
        </pc:grpChg>
        <pc:grpChg chg="add del mod">
          <ac:chgData name="Amal Babu" userId="fdeb1cd3-28dc-4566-8731-290b45f133e1" providerId="ADAL" clId="{569A927B-A447-426B-B2D6-A1EF4AF65037}" dt="2024-08-01T08:16:13.631" v="1831" actId="165"/>
          <ac:grpSpMkLst>
            <pc:docMk/>
            <pc:sldMk cId="663736371" sldId="267"/>
            <ac:grpSpMk id="129" creationId="{6DA7CC4A-6594-773E-572B-C83E4234D22D}"/>
          </ac:grpSpMkLst>
        </pc:grpChg>
        <pc:grpChg chg="add del mod">
          <ac:chgData name="Amal Babu" userId="fdeb1cd3-28dc-4566-8731-290b45f133e1" providerId="ADAL" clId="{569A927B-A447-426B-B2D6-A1EF4AF65037}" dt="2024-08-01T08:16:13.631" v="1831" actId="165"/>
          <ac:grpSpMkLst>
            <pc:docMk/>
            <pc:sldMk cId="663736371" sldId="267"/>
            <ac:grpSpMk id="130" creationId="{06449672-4AEE-EC87-F7C2-7CF718268C51}"/>
          </ac:grpSpMkLst>
        </pc:grpChg>
        <pc:grpChg chg="add del mod">
          <ac:chgData name="Amal Babu" userId="fdeb1cd3-28dc-4566-8731-290b45f133e1" providerId="ADAL" clId="{569A927B-A447-426B-B2D6-A1EF4AF65037}" dt="2024-08-01T08:16:13.631" v="1831" actId="165"/>
          <ac:grpSpMkLst>
            <pc:docMk/>
            <pc:sldMk cId="663736371" sldId="267"/>
            <ac:grpSpMk id="131" creationId="{5CD4030D-B7E1-BA68-D02F-E4CFEDE4A987}"/>
          </ac:grpSpMkLst>
        </pc:grpChg>
        <pc:grpChg chg="add del mod">
          <ac:chgData name="Amal Babu" userId="fdeb1cd3-28dc-4566-8731-290b45f133e1" providerId="ADAL" clId="{569A927B-A447-426B-B2D6-A1EF4AF65037}" dt="2024-08-01T08:16:13.631" v="1831" actId="165"/>
          <ac:grpSpMkLst>
            <pc:docMk/>
            <pc:sldMk cId="663736371" sldId="267"/>
            <ac:grpSpMk id="132" creationId="{BB407F19-B29B-AA4C-A9D8-05024743D09C}"/>
          </ac:grpSpMkLst>
        </pc:grpChg>
        <pc:grpChg chg="del mod">
          <ac:chgData name="Amal Babu" userId="fdeb1cd3-28dc-4566-8731-290b45f133e1" providerId="ADAL" clId="{569A927B-A447-426B-B2D6-A1EF4AF65037}" dt="2024-08-01T08:23:37.064" v="2106" actId="27803"/>
          <ac:grpSpMkLst>
            <pc:docMk/>
            <pc:sldMk cId="663736371" sldId="267"/>
            <ac:grpSpMk id="137" creationId="{AF94D13F-A265-F865-FF77-EB6446EC58F8}"/>
          </ac:grpSpMkLst>
        </pc:grpChg>
        <pc:grpChg chg="add del mod ord">
          <ac:chgData name="Amal Babu" userId="fdeb1cd3-28dc-4566-8731-290b45f133e1" providerId="ADAL" clId="{569A927B-A447-426B-B2D6-A1EF4AF65037}" dt="2024-08-01T09:15:04.048" v="2347" actId="478"/>
          <ac:grpSpMkLst>
            <pc:docMk/>
            <pc:sldMk cId="663736371" sldId="267"/>
            <ac:grpSpMk id="140" creationId="{57A428F1-A696-7701-A532-34708C9C4CD0}"/>
          </ac:grpSpMkLst>
        </pc:grpChg>
        <pc:picChg chg="add del mod">
          <ac:chgData name="Amal Babu" userId="fdeb1cd3-28dc-4566-8731-290b45f133e1" providerId="ADAL" clId="{569A927B-A447-426B-B2D6-A1EF4AF65037}" dt="2024-08-01T08:23:37.064" v="2106" actId="27803"/>
          <ac:picMkLst>
            <pc:docMk/>
            <pc:sldMk cId="663736371" sldId="267"/>
            <ac:picMk id="136" creationId="{28331834-D773-D7AF-1552-74B8994173E1}"/>
          </ac:picMkLst>
        </pc:picChg>
        <pc:picChg chg="add mod ord">
          <ac:chgData name="Amal Babu" userId="fdeb1cd3-28dc-4566-8731-290b45f133e1" providerId="ADAL" clId="{569A927B-A447-426B-B2D6-A1EF4AF65037}" dt="2024-08-01T09:15:08.402" v="2349" actId="12789"/>
          <ac:picMkLst>
            <pc:docMk/>
            <pc:sldMk cId="663736371" sldId="267"/>
            <ac:picMk id="141" creationId="{0BA090A0-8AA4-DA4D-F092-F0F5226C79FE}"/>
          </ac:picMkLst>
        </pc:picChg>
      </pc:sldChg>
      <pc:sldChg chg="addSp delSp modSp new mod">
        <pc:chgData name="Amal Babu" userId="fdeb1cd3-28dc-4566-8731-290b45f133e1" providerId="ADAL" clId="{569A927B-A447-426B-B2D6-A1EF4AF65037}" dt="2024-08-01T08:34:57.462" v="2192" actId="1076"/>
        <pc:sldMkLst>
          <pc:docMk/>
          <pc:sldMk cId="2548180561" sldId="268"/>
        </pc:sldMkLst>
        <pc:spChg chg="add mod">
          <ac:chgData name="Amal Babu" userId="fdeb1cd3-28dc-4566-8731-290b45f133e1" providerId="ADAL" clId="{569A927B-A447-426B-B2D6-A1EF4AF65037}" dt="2024-08-01T08:34:55.310" v="2191" actId="1076"/>
          <ac:spMkLst>
            <pc:docMk/>
            <pc:sldMk cId="2548180561" sldId="268"/>
            <ac:spMk id="4" creationId="{009E390A-C2FB-8186-2D9B-6E1D98A72BB2}"/>
          </ac:spMkLst>
        </pc:spChg>
        <pc:spChg chg="add mod">
          <ac:chgData name="Amal Babu" userId="fdeb1cd3-28dc-4566-8731-290b45f133e1" providerId="ADAL" clId="{569A927B-A447-426B-B2D6-A1EF4AF65037}" dt="2024-08-01T08:34:55.310" v="2191" actId="1076"/>
          <ac:spMkLst>
            <pc:docMk/>
            <pc:sldMk cId="2548180561" sldId="268"/>
            <ac:spMk id="5" creationId="{A873E45F-D6CB-ABE1-EC58-C846F9A4E97C}"/>
          </ac:spMkLst>
        </pc:spChg>
        <pc:spChg chg="del mod">
          <ac:chgData name="Amal Babu" userId="fdeb1cd3-28dc-4566-8731-290b45f133e1" providerId="ADAL" clId="{569A927B-A447-426B-B2D6-A1EF4AF65037}" dt="2024-08-01T08:33:21.657" v="2168" actId="478"/>
          <ac:spMkLst>
            <pc:docMk/>
            <pc:sldMk cId="2548180561" sldId="268"/>
            <ac:spMk id="9" creationId="{C5B16C5E-EA0B-7EB2-8E4D-59EA7EAFF1BB}"/>
          </ac:spMkLst>
        </pc:spChg>
        <pc:spChg chg="del mod">
          <ac:chgData name="Amal Babu" userId="fdeb1cd3-28dc-4566-8731-290b45f133e1" providerId="ADAL" clId="{569A927B-A447-426B-B2D6-A1EF4AF65037}" dt="2024-08-01T08:33:20.785" v="2167" actId="478"/>
          <ac:spMkLst>
            <pc:docMk/>
            <pc:sldMk cId="2548180561" sldId="268"/>
            <ac:spMk id="10" creationId="{BA97311E-6C60-BC8E-104D-33838D8CFF68}"/>
          </ac:spMkLst>
        </pc:spChg>
        <pc:spChg chg="mod">
          <ac:chgData name="Amal Babu" userId="fdeb1cd3-28dc-4566-8731-290b45f133e1" providerId="ADAL" clId="{569A927B-A447-426B-B2D6-A1EF4AF65037}" dt="2024-08-01T08:33:45.600" v="2176" actId="207"/>
          <ac:spMkLst>
            <pc:docMk/>
            <pc:sldMk cId="2548180561" sldId="268"/>
            <ac:spMk id="11" creationId="{B9A5D028-20BC-AEB9-C7F3-12C345994C72}"/>
          </ac:spMkLst>
        </pc:spChg>
        <pc:spChg chg="mod">
          <ac:chgData name="Amal Babu" userId="fdeb1cd3-28dc-4566-8731-290b45f133e1" providerId="ADAL" clId="{569A927B-A447-426B-B2D6-A1EF4AF65037}" dt="2024-08-01T08:33:49.895" v="2178" actId="207"/>
          <ac:spMkLst>
            <pc:docMk/>
            <pc:sldMk cId="2548180561" sldId="268"/>
            <ac:spMk id="12" creationId="{C4C28F85-AFD2-7BE5-F4B2-D9D4E1DAE822}"/>
          </ac:spMkLst>
        </pc:spChg>
        <pc:spChg chg="mod">
          <ac:chgData name="Amal Babu" userId="fdeb1cd3-28dc-4566-8731-290b45f133e1" providerId="ADAL" clId="{569A927B-A447-426B-B2D6-A1EF4AF65037}" dt="2024-08-01T08:34:13.304" v="2183" actId="207"/>
          <ac:spMkLst>
            <pc:docMk/>
            <pc:sldMk cId="2548180561" sldId="268"/>
            <ac:spMk id="15" creationId="{CE8C3227-705F-D530-663D-0EDF0E65008E}"/>
          </ac:spMkLst>
        </pc:spChg>
        <pc:spChg chg="mod">
          <ac:chgData name="Amal Babu" userId="fdeb1cd3-28dc-4566-8731-290b45f133e1" providerId="ADAL" clId="{569A927B-A447-426B-B2D6-A1EF4AF65037}" dt="2024-08-01T08:34:16.056" v="2184" actId="207"/>
          <ac:spMkLst>
            <pc:docMk/>
            <pc:sldMk cId="2548180561" sldId="268"/>
            <ac:spMk id="16" creationId="{B842571A-AE21-B1EE-04AF-2C69B36E3817}"/>
          </ac:spMkLst>
        </pc:spChg>
        <pc:grpChg chg="del mod">
          <ac:chgData name="Amal Babu" userId="fdeb1cd3-28dc-4566-8731-290b45f133e1" providerId="ADAL" clId="{569A927B-A447-426B-B2D6-A1EF4AF65037}" dt="2024-08-01T08:33:19.209" v="2166" actId="27803"/>
          <ac:grpSpMkLst>
            <pc:docMk/>
            <pc:sldMk cId="2548180561" sldId="268"/>
            <ac:grpSpMk id="8" creationId="{7E8F1851-7C0B-D1D4-01AE-C7E56530C737}"/>
          </ac:grpSpMkLst>
        </pc:grpChg>
        <pc:grpChg chg="add mod ord">
          <ac:chgData name="Amal Babu" userId="fdeb1cd3-28dc-4566-8731-290b45f133e1" providerId="ADAL" clId="{569A927B-A447-426B-B2D6-A1EF4AF65037}" dt="2024-08-01T08:34:24.184" v="2185" actId="14100"/>
          <ac:grpSpMkLst>
            <pc:docMk/>
            <pc:sldMk cId="2548180561" sldId="268"/>
            <ac:grpSpMk id="13" creationId="{D6F787A4-24B6-F01C-6C33-368EF3EBFBFA}"/>
          </ac:grpSpMkLst>
        </pc:grpChg>
        <pc:grpChg chg="add mod ord">
          <ac:chgData name="Amal Babu" userId="fdeb1cd3-28dc-4566-8731-290b45f133e1" providerId="ADAL" clId="{569A927B-A447-426B-B2D6-A1EF4AF65037}" dt="2024-08-01T08:34:10.085" v="2182" actId="167"/>
          <ac:grpSpMkLst>
            <pc:docMk/>
            <pc:sldMk cId="2548180561" sldId="268"/>
            <ac:grpSpMk id="14" creationId="{577445ED-E00C-6C99-A2B8-BB0D345ED045}"/>
          </ac:grpSpMkLst>
        </pc:grpChg>
        <pc:picChg chg="add mod">
          <ac:chgData name="Amal Babu" userId="fdeb1cd3-28dc-4566-8731-290b45f133e1" providerId="ADAL" clId="{569A927B-A447-426B-B2D6-A1EF4AF65037}" dt="2024-08-01T08:31:35.921" v="2145" actId="12788"/>
          <ac:picMkLst>
            <pc:docMk/>
            <pc:sldMk cId="2548180561" sldId="268"/>
            <ac:picMk id="3" creationId="{E3E12B9D-7909-868F-43A7-C6B6B77B228E}"/>
          </ac:picMkLst>
        </pc:picChg>
        <pc:picChg chg="add del mod ord">
          <ac:chgData name="Amal Babu" userId="fdeb1cd3-28dc-4566-8731-290b45f133e1" providerId="ADAL" clId="{569A927B-A447-426B-B2D6-A1EF4AF65037}" dt="2024-08-01T08:33:19.209" v="2166" actId="27803"/>
          <ac:picMkLst>
            <pc:docMk/>
            <pc:sldMk cId="2548180561" sldId="268"/>
            <ac:picMk id="7" creationId="{B1AB00BF-6393-2B04-9373-EBF6727B8A31}"/>
          </ac:picMkLst>
        </pc:picChg>
        <pc:picChg chg="add mod ord">
          <ac:chgData name="Amal Babu" userId="fdeb1cd3-28dc-4566-8731-290b45f133e1" providerId="ADAL" clId="{569A927B-A447-426B-B2D6-A1EF4AF65037}" dt="2024-08-01T08:34:57.462" v="2192" actId="1076"/>
          <ac:picMkLst>
            <pc:docMk/>
            <pc:sldMk cId="2548180561" sldId="268"/>
            <ac:picMk id="17" creationId="{6F81EDC5-3060-96DA-B752-59651986DD60}"/>
          </ac:picMkLst>
        </pc:picChg>
      </pc:sldChg>
      <pc:sldChg chg="addSp delSp modSp new mod modClrScheme chgLayout">
        <pc:chgData name="Amal Babu" userId="fdeb1cd3-28dc-4566-8731-290b45f133e1" providerId="ADAL" clId="{569A927B-A447-426B-B2D6-A1EF4AF65037}" dt="2024-08-01T09:27:28.941" v="2555" actId="1076"/>
        <pc:sldMkLst>
          <pc:docMk/>
          <pc:sldMk cId="1868307999" sldId="269"/>
        </pc:sldMkLst>
        <pc:spChg chg="add mod">
          <ac:chgData name="Amal Babu" userId="fdeb1cd3-28dc-4566-8731-290b45f133e1" providerId="ADAL" clId="{569A927B-A447-426B-B2D6-A1EF4AF65037}" dt="2024-08-01T09:27:28.941" v="2555" actId="1076"/>
          <ac:spMkLst>
            <pc:docMk/>
            <pc:sldMk cId="1868307999" sldId="269"/>
            <ac:spMk id="2" creationId="{8389946F-3C3B-9291-874D-F7E71979E789}"/>
          </ac:spMkLst>
        </pc:spChg>
        <pc:spChg chg="mod">
          <ac:chgData name="Amal Babu" userId="fdeb1cd3-28dc-4566-8731-290b45f133e1" providerId="ADAL" clId="{569A927B-A447-426B-B2D6-A1EF4AF65037}" dt="2024-08-01T08:47:14.578" v="2222"/>
          <ac:spMkLst>
            <pc:docMk/>
            <pc:sldMk cId="1868307999" sldId="269"/>
            <ac:spMk id="6" creationId="{C4BA3552-0299-986A-460F-F0DC8425FDCD}"/>
          </ac:spMkLst>
        </pc:spChg>
        <pc:spChg chg="mod">
          <ac:chgData name="Amal Babu" userId="fdeb1cd3-28dc-4566-8731-290b45f133e1" providerId="ADAL" clId="{569A927B-A447-426B-B2D6-A1EF4AF65037}" dt="2024-08-01T08:47:14.578" v="2222"/>
          <ac:spMkLst>
            <pc:docMk/>
            <pc:sldMk cId="1868307999" sldId="269"/>
            <ac:spMk id="7" creationId="{60634CBE-FD08-D453-1F11-3AA971CE6A06}"/>
          </ac:spMkLst>
        </pc:spChg>
        <pc:spChg chg="mod">
          <ac:chgData name="Amal Babu" userId="fdeb1cd3-28dc-4566-8731-290b45f133e1" providerId="ADAL" clId="{569A927B-A447-426B-B2D6-A1EF4AF65037}" dt="2024-08-01T08:47:16.103" v="2223" actId="571"/>
          <ac:spMkLst>
            <pc:docMk/>
            <pc:sldMk cId="1868307999" sldId="269"/>
            <ac:spMk id="9" creationId="{8EF1606A-5DD8-C340-8647-DE89A595CEDF}"/>
          </ac:spMkLst>
        </pc:spChg>
        <pc:spChg chg="mod">
          <ac:chgData name="Amal Babu" userId="fdeb1cd3-28dc-4566-8731-290b45f133e1" providerId="ADAL" clId="{569A927B-A447-426B-B2D6-A1EF4AF65037}" dt="2024-08-01T08:47:16.103" v="2223" actId="571"/>
          <ac:spMkLst>
            <pc:docMk/>
            <pc:sldMk cId="1868307999" sldId="269"/>
            <ac:spMk id="10" creationId="{D156496A-91F7-533B-5423-5227F008A82E}"/>
          </ac:spMkLst>
        </pc:spChg>
        <pc:spChg chg="add del mod">
          <ac:chgData name="Amal Babu" userId="fdeb1cd3-28dc-4566-8731-290b45f133e1" providerId="ADAL" clId="{569A927B-A447-426B-B2D6-A1EF4AF65037}" dt="2024-08-01T08:47:47.096" v="2230" actId="478"/>
          <ac:spMkLst>
            <pc:docMk/>
            <pc:sldMk cId="1868307999" sldId="269"/>
            <ac:spMk id="11" creationId="{E6230914-10D9-BE44-DBE3-19CB2DF7704F}"/>
          </ac:spMkLst>
        </pc:spChg>
        <pc:spChg chg="mod topLvl">
          <ac:chgData name="Amal Babu" userId="fdeb1cd3-28dc-4566-8731-290b45f133e1" providerId="ADAL" clId="{569A927B-A447-426B-B2D6-A1EF4AF65037}" dt="2024-08-01T09:11:06.942" v="2289" actId="164"/>
          <ac:spMkLst>
            <pc:docMk/>
            <pc:sldMk cId="1868307999" sldId="269"/>
            <ac:spMk id="13" creationId="{AFDB6A01-93FC-8E30-C813-6E888CF4A67A}"/>
          </ac:spMkLst>
        </pc:spChg>
        <pc:spChg chg="mod topLvl">
          <ac:chgData name="Amal Babu" userId="fdeb1cd3-28dc-4566-8731-290b45f133e1" providerId="ADAL" clId="{569A927B-A447-426B-B2D6-A1EF4AF65037}" dt="2024-08-01T09:12:27.138" v="2302" actId="1037"/>
          <ac:spMkLst>
            <pc:docMk/>
            <pc:sldMk cId="1868307999" sldId="269"/>
            <ac:spMk id="14" creationId="{97B61FCE-5629-4BE9-0DD6-C00B715EF125}"/>
          </ac:spMkLst>
        </pc:spChg>
        <pc:spChg chg="mod topLvl">
          <ac:chgData name="Amal Babu" userId="fdeb1cd3-28dc-4566-8731-290b45f133e1" providerId="ADAL" clId="{569A927B-A447-426B-B2D6-A1EF4AF65037}" dt="2024-08-01T09:11:06.942" v="2289" actId="164"/>
          <ac:spMkLst>
            <pc:docMk/>
            <pc:sldMk cId="1868307999" sldId="269"/>
            <ac:spMk id="15" creationId="{96BD3948-4AF5-9066-6765-4E445617A7DF}"/>
          </ac:spMkLst>
        </pc:spChg>
        <pc:spChg chg="add del mod">
          <ac:chgData name="Amal Babu" userId="fdeb1cd3-28dc-4566-8731-290b45f133e1" providerId="ADAL" clId="{569A927B-A447-426B-B2D6-A1EF4AF65037}" dt="2024-08-01T09:18:45.952" v="2388" actId="12789"/>
          <ac:spMkLst>
            <pc:docMk/>
            <pc:sldMk cId="1868307999" sldId="269"/>
            <ac:spMk id="19" creationId="{752AAD34-C273-B4F2-E3D4-9A58A0F024FD}"/>
          </ac:spMkLst>
        </pc:spChg>
        <pc:spChg chg="add del mod ord">
          <ac:chgData name="Amal Babu" userId="fdeb1cd3-28dc-4566-8731-290b45f133e1" providerId="ADAL" clId="{569A927B-A447-426B-B2D6-A1EF4AF65037}" dt="2024-08-01T09:17:05.035" v="2368" actId="931"/>
          <ac:spMkLst>
            <pc:docMk/>
            <pc:sldMk cId="1868307999" sldId="269"/>
            <ac:spMk id="20" creationId="{D8EC5D84-877B-62E8-1BB2-81AA5A9FE243}"/>
          </ac:spMkLst>
        </pc:spChg>
        <pc:spChg chg="add del mod">
          <ac:chgData name="Amal Babu" userId="fdeb1cd3-28dc-4566-8731-290b45f133e1" providerId="ADAL" clId="{569A927B-A447-426B-B2D6-A1EF4AF65037}" dt="2024-08-01T09:17:20.565" v="2372" actId="931"/>
          <ac:spMkLst>
            <pc:docMk/>
            <pc:sldMk cId="1868307999" sldId="269"/>
            <ac:spMk id="24" creationId="{AC6C5099-BC1A-844B-B93C-1CE8A9B3628D}"/>
          </ac:spMkLst>
        </pc:spChg>
        <pc:spChg chg="add del mod">
          <ac:chgData name="Amal Babu" userId="fdeb1cd3-28dc-4566-8731-290b45f133e1" providerId="ADAL" clId="{569A927B-A447-426B-B2D6-A1EF4AF65037}" dt="2024-08-01T09:18:40.896" v="2386" actId="478"/>
          <ac:spMkLst>
            <pc:docMk/>
            <pc:sldMk cId="1868307999" sldId="269"/>
            <ac:spMk id="28" creationId="{2EBAB233-C703-5CF8-C5E7-9411CF92267E}"/>
          </ac:spMkLst>
        </pc:spChg>
        <pc:spChg chg="add del mod ord">
          <ac:chgData name="Amal Babu" userId="fdeb1cd3-28dc-4566-8731-290b45f133e1" providerId="ADAL" clId="{569A927B-A447-426B-B2D6-A1EF4AF65037}" dt="2024-08-01T09:19:45.378" v="2394" actId="931"/>
          <ac:spMkLst>
            <pc:docMk/>
            <pc:sldMk cId="1868307999" sldId="269"/>
            <ac:spMk id="29" creationId="{67D542F6-AC25-ADA2-3B15-E4FE6D019CE6}"/>
          </ac:spMkLst>
        </pc:spChg>
        <pc:spChg chg="add del mod">
          <ac:chgData name="Amal Babu" userId="fdeb1cd3-28dc-4566-8731-290b45f133e1" providerId="ADAL" clId="{569A927B-A447-426B-B2D6-A1EF4AF65037}" dt="2024-08-01T09:20:30.464" v="2402" actId="478"/>
          <ac:spMkLst>
            <pc:docMk/>
            <pc:sldMk cId="1868307999" sldId="269"/>
            <ac:spMk id="32" creationId="{5C68EA4D-1E56-51B2-F58A-FC29B3DFD52A}"/>
          </ac:spMkLst>
        </pc:spChg>
        <pc:grpChg chg="add mod">
          <ac:chgData name="Amal Babu" userId="fdeb1cd3-28dc-4566-8731-290b45f133e1" providerId="ADAL" clId="{569A927B-A447-426B-B2D6-A1EF4AF65037}" dt="2024-08-01T09:17:41.439" v="2380" actId="196"/>
          <ac:grpSpMkLst>
            <pc:docMk/>
            <pc:sldMk cId="1868307999" sldId="269"/>
            <ac:grpSpMk id="5" creationId="{C799E4E9-D8F6-4C7B-D627-58AAAFE080D9}"/>
          </ac:grpSpMkLst>
        </pc:grpChg>
        <pc:grpChg chg="add del mod">
          <ac:chgData name="Amal Babu" userId="fdeb1cd3-28dc-4566-8731-290b45f133e1" providerId="ADAL" clId="{569A927B-A447-426B-B2D6-A1EF4AF65037}" dt="2024-08-01T08:47:28.808" v="2228" actId="478"/>
          <ac:grpSpMkLst>
            <pc:docMk/>
            <pc:sldMk cId="1868307999" sldId="269"/>
            <ac:grpSpMk id="8" creationId="{3C828AAF-80EF-FD3F-CF92-C3544469C6FB}"/>
          </ac:grpSpMkLst>
        </pc:grpChg>
        <pc:grpChg chg="add del mod">
          <ac:chgData name="Amal Babu" userId="fdeb1cd3-28dc-4566-8731-290b45f133e1" providerId="ADAL" clId="{569A927B-A447-426B-B2D6-A1EF4AF65037}" dt="2024-08-01T08:49:26.494" v="2251" actId="165"/>
          <ac:grpSpMkLst>
            <pc:docMk/>
            <pc:sldMk cId="1868307999" sldId="269"/>
            <ac:grpSpMk id="12" creationId="{CC5D7800-0989-ACB3-8F76-3AA50A624575}"/>
          </ac:grpSpMkLst>
        </pc:grpChg>
        <pc:grpChg chg="add mod">
          <ac:chgData name="Amal Babu" userId="fdeb1cd3-28dc-4566-8731-290b45f133e1" providerId="ADAL" clId="{569A927B-A447-426B-B2D6-A1EF4AF65037}" dt="2024-08-01T09:17:51.462" v="2382" actId="14100"/>
          <ac:grpSpMkLst>
            <pc:docMk/>
            <pc:sldMk cId="1868307999" sldId="269"/>
            <ac:grpSpMk id="17" creationId="{D2686C7E-A7E4-4D46-F70F-05DD712F071C}"/>
          </ac:grpSpMkLst>
        </pc:grpChg>
        <pc:picChg chg="add del mod">
          <ac:chgData name="Amal Babu" userId="fdeb1cd3-28dc-4566-8731-290b45f133e1" providerId="ADAL" clId="{569A927B-A447-426B-B2D6-A1EF4AF65037}" dt="2024-08-01T08:46:49.209" v="2221" actId="478"/>
          <ac:picMkLst>
            <pc:docMk/>
            <pc:sldMk cId="1868307999" sldId="269"/>
            <ac:picMk id="4" creationId="{04F27A36-882E-87FC-50C9-CD02C91E578D}"/>
          </ac:picMkLst>
        </pc:picChg>
        <pc:picChg chg="add mod">
          <ac:chgData name="Amal Babu" userId="fdeb1cd3-28dc-4566-8731-290b45f133e1" providerId="ADAL" clId="{569A927B-A447-426B-B2D6-A1EF4AF65037}" dt="2024-08-01T08:50:31.007" v="2264" actId="1076"/>
          <ac:picMkLst>
            <pc:docMk/>
            <pc:sldMk cId="1868307999" sldId="269"/>
            <ac:picMk id="16" creationId="{4ACECB7B-9B95-90FF-6FB8-8606FBEF3436}"/>
          </ac:picMkLst>
        </pc:picChg>
        <pc:picChg chg="add mod">
          <ac:chgData name="Amal Babu" userId="fdeb1cd3-28dc-4566-8731-290b45f133e1" providerId="ADAL" clId="{569A927B-A447-426B-B2D6-A1EF4AF65037}" dt="2024-08-01T09:12:44.023" v="2303"/>
          <ac:picMkLst>
            <pc:docMk/>
            <pc:sldMk cId="1868307999" sldId="269"/>
            <ac:picMk id="18" creationId="{ED0A7794-32DF-55A4-7247-21C0BAE2847E}"/>
          </ac:picMkLst>
        </pc:picChg>
        <pc:picChg chg="add del mod">
          <ac:chgData name="Amal Babu" userId="fdeb1cd3-28dc-4566-8731-290b45f133e1" providerId="ADAL" clId="{569A927B-A447-426B-B2D6-A1EF4AF65037}" dt="2024-08-01T09:17:15.707" v="2371" actId="478"/>
          <ac:picMkLst>
            <pc:docMk/>
            <pc:sldMk cId="1868307999" sldId="269"/>
            <ac:picMk id="22" creationId="{C56340CF-DAE1-F4D9-EA2C-4D9FCDAA903E}"/>
          </ac:picMkLst>
        </pc:picChg>
        <pc:picChg chg="add del mod">
          <ac:chgData name="Amal Babu" userId="fdeb1cd3-28dc-4566-8731-290b45f133e1" providerId="ADAL" clId="{569A927B-A447-426B-B2D6-A1EF4AF65037}" dt="2024-08-01T09:18:35.939" v="2383" actId="478"/>
          <ac:picMkLst>
            <pc:docMk/>
            <pc:sldMk cId="1868307999" sldId="269"/>
            <ac:picMk id="26" creationId="{C2F277C8-925F-C3EB-875A-A06B2C877DC1}"/>
          </ac:picMkLst>
        </pc:picChg>
        <pc:picChg chg="add mod">
          <ac:chgData name="Amal Babu" userId="fdeb1cd3-28dc-4566-8731-290b45f133e1" providerId="ADAL" clId="{569A927B-A447-426B-B2D6-A1EF4AF65037}" dt="2024-08-01T09:19:46.827" v="2395" actId="27614"/>
          <ac:picMkLst>
            <pc:docMk/>
            <pc:sldMk cId="1868307999" sldId="269"/>
            <ac:picMk id="31" creationId="{AA4CA04E-5764-AC68-8AD5-FD77BC50D946}"/>
          </ac:picMkLst>
        </pc:picChg>
      </pc:sldChg>
      <pc:sldChg chg="addSp delSp modSp add del mod modClrScheme chgLayout">
        <pc:chgData name="Amal Babu" userId="fdeb1cd3-28dc-4566-8731-290b45f133e1" providerId="ADAL" clId="{569A927B-A447-426B-B2D6-A1EF4AF65037}" dt="2024-08-01T09:26:07.201" v="2554" actId="47"/>
        <pc:sldMkLst>
          <pc:docMk/>
          <pc:sldMk cId="3073488242" sldId="270"/>
        </pc:sldMkLst>
        <pc:spChg chg="mod ord topLvl">
          <ac:chgData name="Amal Babu" userId="fdeb1cd3-28dc-4566-8731-290b45f133e1" providerId="ADAL" clId="{569A927B-A447-426B-B2D6-A1EF4AF65037}" dt="2024-08-01T09:25:44.726" v="2552" actId="166"/>
          <ac:spMkLst>
            <pc:docMk/>
            <pc:sldMk cId="3073488242" sldId="270"/>
            <ac:spMk id="2" creationId="{8389946F-3C3B-9291-874D-F7E71979E789}"/>
          </ac:spMkLst>
        </pc:spChg>
        <pc:spChg chg="add del mod">
          <ac:chgData name="Amal Babu" userId="fdeb1cd3-28dc-4566-8731-290b45f133e1" providerId="ADAL" clId="{569A927B-A447-426B-B2D6-A1EF4AF65037}" dt="2024-08-01T09:21:12.864" v="2405" actId="478"/>
          <ac:spMkLst>
            <pc:docMk/>
            <pc:sldMk cId="3073488242" sldId="270"/>
            <ac:spMk id="4" creationId="{F2402C90-718D-9AD5-7174-0E7D25031A31}"/>
          </ac:spMkLst>
        </pc:spChg>
        <pc:spChg chg="del mod topLvl">
          <ac:chgData name="Amal Babu" userId="fdeb1cd3-28dc-4566-8731-290b45f133e1" providerId="ADAL" clId="{569A927B-A447-426B-B2D6-A1EF4AF65037}" dt="2024-08-01T09:23:50.356" v="2523"/>
          <ac:spMkLst>
            <pc:docMk/>
            <pc:sldMk cId="3073488242" sldId="270"/>
            <ac:spMk id="6" creationId="{C4BA3552-0299-986A-460F-F0DC8425FDCD}"/>
          </ac:spMkLst>
        </pc:spChg>
        <pc:spChg chg="del mod topLvl">
          <ac:chgData name="Amal Babu" userId="fdeb1cd3-28dc-4566-8731-290b45f133e1" providerId="ADAL" clId="{569A927B-A447-426B-B2D6-A1EF4AF65037}" dt="2024-08-01T09:23:50.356" v="2523"/>
          <ac:spMkLst>
            <pc:docMk/>
            <pc:sldMk cId="3073488242" sldId="270"/>
            <ac:spMk id="7" creationId="{60634CBE-FD08-D453-1F11-3AA971CE6A06}"/>
          </ac:spMkLst>
        </pc:spChg>
        <pc:spChg chg="add del mod">
          <ac:chgData name="Amal Babu" userId="fdeb1cd3-28dc-4566-8731-290b45f133e1" providerId="ADAL" clId="{569A927B-A447-426B-B2D6-A1EF4AF65037}" dt="2024-08-01T09:22:21.448" v="2424" actId="478"/>
          <ac:spMkLst>
            <pc:docMk/>
            <pc:sldMk cId="3073488242" sldId="270"/>
            <ac:spMk id="8" creationId="{4E8638B8-7037-9059-B79D-B62165743A01}"/>
          </ac:spMkLst>
        </pc:spChg>
        <pc:spChg chg="add del mod ord">
          <ac:chgData name="Amal Babu" userId="fdeb1cd3-28dc-4566-8731-290b45f133e1" providerId="ADAL" clId="{569A927B-A447-426B-B2D6-A1EF4AF65037}" dt="2024-08-01T09:21:57.356" v="2419" actId="931"/>
          <ac:spMkLst>
            <pc:docMk/>
            <pc:sldMk cId="3073488242" sldId="270"/>
            <ac:spMk id="9" creationId="{55BAA5B1-AD1A-749F-4370-134D311754D6}"/>
          </ac:spMkLst>
        </pc:spChg>
        <pc:spChg chg="del mod topLvl">
          <ac:chgData name="Amal Babu" userId="fdeb1cd3-28dc-4566-8731-290b45f133e1" providerId="ADAL" clId="{569A927B-A447-426B-B2D6-A1EF4AF65037}" dt="2024-08-01T09:25:23.859" v="2546"/>
          <ac:spMkLst>
            <pc:docMk/>
            <pc:sldMk cId="3073488242" sldId="270"/>
            <ac:spMk id="13" creationId="{AFDB6A01-93FC-8E30-C813-6E888CF4A67A}"/>
          </ac:spMkLst>
        </pc:spChg>
        <pc:spChg chg="del mod topLvl">
          <ac:chgData name="Amal Babu" userId="fdeb1cd3-28dc-4566-8731-290b45f133e1" providerId="ADAL" clId="{569A927B-A447-426B-B2D6-A1EF4AF65037}" dt="2024-08-01T09:25:23.859" v="2546"/>
          <ac:spMkLst>
            <pc:docMk/>
            <pc:sldMk cId="3073488242" sldId="270"/>
            <ac:spMk id="14" creationId="{97B61FCE-5629-4BE9-0DD6-C00B715EF125}"/>
          </ac:spMkLst>
        </pc:spChg>
        <pc:spChg chg="del mod topLvl">
          <ac:chgData name="Amal Babu" userId="fdeb1cd3-28dc-4566-8731-290b45f133e1" providerId="ADAL" clId="{569A927B-A447-426B-B2D6-A1EF4AF65037}" dt="2024-08-01T09:25:23.859" v="2546"/>
          <ac:spMkLst>
            <pc:docMk/>
            <pc:sldMk cId="3073488242" sldId="270"/>
            <ac:spMk id="15" creationId="{96BD3948-4AF5-9066-6765-4E445617A7DF}"/>
          </ac:spMkLst>
        </pc:spChg>
        <pc:spChg chg="add del mod">
          <ac:chgData name="Amal Babu" userId="fdeb1cd3-28dc-4566-8731-290b45f133e1" providerId="ADAL" clId="{569A927B-A447-426B-B2D6-A1EF4AF65037}" dt="2024-08-01T09:22:23.271" v="2426" actId="478"/>
          <ac:spMkLst>
            <pc:docMk/>
            <pc:sldMk cId="3073488242" sldId="270"/>
            <ac:spMk id="18" creationId="{ACD8F26F-12F6-65FD-B19E-8C430B516DE7}"/>
          </ac:spMkLst>
        </pc:spChg>
        <pc:spChg chg="del">
          <ac:chgData name="Amal Babu" userId="fdeb1cd3-28dc-4566-8731-290b45f133e1" providerId="ADAL" clId="{569A927B-A447-426B-B2D6-A1EF4AF65037}" dt="2024-08-01T09:21:11.651" v="2404" actId="478"/>
          <ac:spMkLst>
            <pc:docMk/>
            <pc:sldMk cId="3073488242" sldId="270"/>
            <ac:spMk id="19" creationId="{752AAD34-C273-B4F2-E3D4-9A58A0F024FD}"/>
          </ac:spMkLst>
        </pc:spChg>
        <pc:spChg chg="add mod ord">
          <ac:chgData name="Amal Babu" userId="fdeb1cd3-28dc-4566-8731-290b45f133e1" providerId="ADAL" clId="{569A927B-A447-426B-B2D6-A1EF4AF65037}" dt="2024-08-01T09:24:00.177" v="2526" actId="12789"/>
          <ac:spMkLst>
            <pc:docMk/>
            <pc:sldMk cId="3073488242" sldId="270"/>
            <ac:spMk id="22" creationId="{26D35A07-DE1B-AE7D-247C-DD73E20DF2A5}"/>
          </ac:spMkLst>
        </pc:spChg>
        <pc:spChg chg="mod ord">
          <ac:chgData name="Amal Babu" userId="fdeb1cd3-28dc-4566-8731-290b45f133e1" providerId="ADAL" clId="{569A927B-A447-426B-B2D6-A1EF4AF65037}" dt="2024-08-01T09:23:55.925" v="2524" actId="166"/>
          <ac:spMkLst>
            <pc:docMk/>
            <pc:sldMk cId="3073488242" sldId="270"/>
            <ac:spMk id="23" creationId="{644B9461-2E45-EBD2-207E-D2731C4B6423}"/>
          </ac:spMkLst>
        </pc:spChg>
        <pc:spChg chg="add mod ord topLvl">
          <ac:chgData name="Amal Babu" userId="fdeb1cd3-28dc-4566-8731-290b45f133e1" providerId="ADAL" clId="{569A927B-A447-426B-B2D6-A1EF4AF65037}" dt="2024-08-01T09:25:44.726" v="2552" actId="166"/>
          <ac:spMkLst>
            <pc:docMk/>
            <pc:sldMk cId="3073488242" sldId="270"/>
            <ac:spMk id="24" creationId="{7034FDAE-182B-03D2-210A-8728FEDB804D}"/>
          </ac:spMkLst>
        </pc:spChg>
        <pc:spChg chg="mod ord">
          <ac:chgData name="Amal Babu" userId="fdeb1cd3-28dc-4566-8731-290b45f133e1" providerId="ADAL" clId="{569A927B-A447-426B-B2D6-A1EF4AF65037}" dt="2024-08-01T09:25:48.253" v="2553" actId="14100"/>
          <ac:spMkLst>
            <pc:docMk/>
            <pc:sldMk cId="3073488242" sldId="270"/>
            <ac:spMk id="26" creationId="{BD316133-34C2-CF3D-4D92-4C5844C6AB27}"/>
          </ac:spMkLst>
        </pc:spChg>
        <pc:grpChg chg="del mod ord">
          <ac:chgData name="Amal Babu" userId="fdeb1cd3-28dc-4566-8731-290b45f133e1" providerId="ADAL" clId="{569A927B-A447-426B-B2D6-A1EF4AF65037}" dt="2024-08-01T09:23:49.672" v="2522" actId="165"/>
          <ac:grpSpMkLst>
            <pc:docMk/>
            <pc:sldMk cId="3073488242" sldId="270"/>
            <ac:grpSpMk id="5" creationId="{C799E4E9-D8F6-4C7B-D627-58AAAFE080D9}"/>
          </ac:grpSpMkLst>
        </pc:grpChg>
        <pc:grpChg chg="del mod ord">
          <ac:chgData name="Amal Babu" userId="fdeb1cd3-28dc-4566-8731-290b45f133e1" providerId="ADAL" clId="{569A927B-A447-426B-B2D6-A1EF4AF65037}" dt="2024-08-01T09:25:22.061" v="2545" actId="165"/>
          <ac:grpSpMkLst>
            <pc:docMk/>
            <pc:sldMk cId="3073488242" sldId="270"/>
            <ac:grpSpMk id="17" creationId="{D2686C7E-A7E4-4D46-F70F-05DD712F071C}"/>
          </ac:grpSpMkLst>
        </pc:grpChg>
        <pc:grpChg chg="add del mod">
          <ac:chgData name="Amal Babu" userId="fdeb1cd3-28dc-4566-8731-290b45f133e1" providerId="ADAL" clId="{569A927B-A447-426B-B2D6-A1EF4AF65037}" dt="2024-08-01T09:25:14.542" v="2544" actId="165"/>
          <ac:grpSpMkLst>
            <pc:docMk/>
            <pc:sldMk cId="3073488242" sldId="270"/>
            <ac:grpSpMk id="25" creationId="{6EFDCF65-17CC-31B6-7817-627E404C8D43}"/>
          </ac:grpSpMkLst>
        </pc:grpChg>
        <pc:picChg chg="add del mod">
          <ac:chgData name="Amal Babu" userId="fdeb1cd3-28dc-4566-8731-290b45f133e1" providerId="ADAL" clId="{569A927B-A447-426B-B2D6-A1EF4AF65037}" dt="2024-08-01T09:22:22.080" v="2425" actId="478"/>
          <ac:picMkLst>
            <pc:docMk/>
            <pc:sldMk cId="3073488242" sldId="270"/>
            <ac:picMk id="11" creationId="{2A75909D-8F8A-13F3-7758-22C081A249D4}"/>
          </ac:picMkLst>
        </pc:picChg>
        <pc:picChg chg="del ord">
          <ac:chgData name="Amal Babu" userId="fdeb1cd3-28dc-4566-8731-290b45f133e1" providerId="ADAL" clId="{569A927B-A447-426B-B2D6-A1EF4AF65037}" dt="2024-08-01T09:23:25.439" v="2476" actId="478"/>
          <ac:picMkLst>
            <pc:docMk/>
            <pc:sldMk cId="3073488242" sldId="270"/>
            <ac:picMk id="16" creationId="{4ACECB7B-9B95-90FF-6FB8-8606FBEF3436}"/>
          </ac:picMkLst>
        </pc:picChg>
        <pc:picChg chg="add mod ord">
          <ac:chgData name="Amal Babu" userId="fdeb1cd3-28dc-4566-8731-290b45f133e1" providerId="ADAL" clId="{569A927B-A447-426B-B2D6-A1EF4AF65037}" dt="2024-08-01T09:23:14.485" v="2474" actId="167"/>
          <ac:picMkLst>
            <pc:docMk/>
            <pc:sldMk cId="3073488242" sldId="270"/>
            <ac:picMk id="21" creationId="{7A1C1671-10CF-4299-74BA-619B72FA9858}"/>
          </ac:picMkLst>
        </pc:picChg>
        <pc:picChg chg="del">
          <ac:chgData name="Amal Babu" userId="fdeb1cd3-28dc-4566-8731-290b45f133e1" providerId="ADAL" clId="{569A927B-A447-426B-B2D6-A1EF4AF65037}" dt="2024-08-01T09:21:11.651" v="2404" actId="478"/>
          <ac:picMkLst>
            <pc:docMk/>
            <pc:sldMk cId="3073488242" sldId="270"/>
            <ac:picMk id="31" creationId="{AA4CA04E-5764-AC68-8AD5-FD77BC50D946}"/>
          </ac:picMkLst>
        </pc:picChg>
      </pc:sldChg>
      <pc:sldChg chg="add setBg">
        <pc:chgData name="Amal Babu" userId="fdeb1cd3-28dc-4566-8731-290b45f133e1" providerId="ADAL" clId="{569A927B-A447-426B-B2D6-A1EF4AF65037}" dt="2024-08-01T09:43:03.656" v="2556"/>
        <pc:sldMkLst>
          <pc:docMk/>
          <pc:sldMk cId="0" sldId="276"/>
        </pc:sldMkLst>
      </pc:sldChg>
      <pc:sldChg chg="add setBg modNotes">
        <pc:chgData name="Amal Babu" userId="fdeb1cd3-28dc-4566-8731-290b45f133e1" providerId="ADAL" clId="{569A927B-A447-426B-B2D6-A1EF4AF65037}" dt="2024-08-01T09:43:03.656" v="2556"/>
        <pc:sldMkLst>
          <pc:docMk/>
          <pc:sldMk cId="0" sldId="277"/>
        </pc:sldMkLst>
      </pc:sldChg>
      <pc:sldMasterChg chg="modSp addSldLayout modSldLayout">
        <pc:chgData name="Amal Babu" userId="fdeb1cd3-28dc-4566-8731-290b45f133e1" providerId="ADAL" clId="{569A927B-A447-426B-B2D6-A1EF4AF65037}" dt="2024-08-01T09:46:04.877" v="2564" actId="12789"/>
        <pc:sldMasterMkLst>
          <pc:docMk/>
          <pc:sldMasterMk cId="1417600214" sldId="2147483648"/>
        </pc:sldMasterMkLst>
        <pc:sldLayoutChg chg="modSp">
          <pc:chgData name="Amal Babu" userId="fdeb1cd3-28dc-4566-8731-290b45f133e1" providerId="ADAL" clId="{569A927B-A447-426B-B2D6-A1EF4AF65037}" dt="2024-08-01T04:05:34.189" v="0" actId="735"/>
          <pc:sldLayoutMkLst>
            <pc:docMk/>
            <pc:sldMasterMk cId="1417600214" sldId="2147483648"/>
            <pc:sldLayoutMk cId="2710711234" sldId="2147483649"/>
          </pc:sldLayoutMkLst>
        </pc:sldLayoutChg>
        <pc:sldLayoutChg chg="modSp">
          <pc:chgData name="Amal Babu" userId="fdeb1cd3-28dc-4566-8731-290b45f133e1" providerId="ADAL" clId="{569A927B-A447-426B-B2D6-A1EF4AF65037}" dt="2024-08-01T04:45:11.074" v="516" actId="735"/>
          <pc:sldLayoutMkLst>
            <pc:docMk/>
            <pc:sldMasterMk cId="1417600214" sldId="2147483648"/>
            <pc:sldLayoutMk cId="1481922684" sldId="2147483655"/>
          </pc:sldLayoutMkLst>
        </pc:sldLayoutChg>
        <pc:sldLayoutChg chg="addSp delSp modSp add mod modTransition">
          <pc:chgData name="Amal Babu" userId="fdeb1cd3-28dc-4566-8731-290b45f133e1" providerId="ADAL" clId="{569A927B-A447-426B-B2D6-A1EF4AF65037}" dt="2024-08-01T06:28:49.395" v="1354"/>
          <pc:sldLayoutMkLst>
            <pc:docMk/>
            <pc:sldMasterMk cId="1417600214" sldId="2147483648"/>
            <pc:sldLayoutMk cId="4043893681" sldId="2147483660"/>
          </pc:sldLayoutMkLst>
          <pc:spChg chg="del">
            <ac:chgData name="Amal Babu" userId="fdeb1cd3-28dc-4566-8731-290b45f133e1" providerId="ADAL" clId="{569A927B-A447-426B-B2D6-A1EF4AF65037}" dt="2024-08-01T04:45:13.947" v="518" actId="478"/>
            <ac:spMkLst>
              <pc:docMk/>
              <pc:sldMasterMk cId="1417600214" sldId="2147483648"/>
              <pc:sldLayoutMk cId="4043893681" sldId="2147483660"/>
              <ac:spMk id="2" creationId="{BC56C239-8B60-A215-1EAB-FF27C29B4463}"/>
            </ac:spMkLst>
          </pc:spChg>
          <pc:spChg chg="del">
            <ac:chgData name="Amal Babu" userId="fdeb1cd3-28dc-4566-8731-290b45f133e1" providerId="ADAL" clId="{569A927B-A447-426B-B2D6-A1EF4AF65037}" dt="2024-08-01T04:45:13.947" v="518" actId="478"/>
            <ac:spMkLst>
              <pc:docMk/>
              <pc:sldMasterMk cId="1417600214" sldId="2147483648"/>
              <pc:sldLayoutMk cId="4043893681" sldId="2147483660"/>
              <ac:spMk id="3" creationId="{CB8DBC37-CD22-B07C-9251-5FE9512625DB}"/>
            </ac:spMkLst>
          </pc:spChg>
          <pc:spChg chg="del">
            <ac:chgData name="Amal Babu" userId="fdeb1cd3-28dc-4566-8731-290b45f133e1" providerId="ADAL" clId="{569A927B-A447-426B-B2D6-A1EF4AF65037}" dt="2024-08-01T04:45:13.947" v="518" actId="478"/>
            <ac:spMkLst>
              <pc:docMk/>
              <pc:sldMasterMk cId="1417600214" sldId="2147483648"/>
              <pc:sldLayoutMk cId="4043893681" sldId="2147483660"/>
              <ac:spMk id="4" creationId="{78D1C175-8116-607F-5098-3F21EA540FE5}"/>
            </ac:spMkLst>
          </pc:spChg>
          <pc:spChg chg="add del mod">
            <ac:chgData name="Amal Babu" userId="fdeb1cd3-28dc-4566-8731-290b45f133e1" providerId="ADAL" clId="{569A927B-A447-426B-B2D6-A1EF4AF65037}" dt="2024-08-01T04:45:30.829" v="523"/>
            <ac:spMkLst>
              <pc:docMk/>
              <pc:sldMasterMk cId="1417600214" sldId="2147483648"/>
              <pc:sldLayoutMk cId="4043893681" sldId="2147483660"/>
              <ac:spMk id="6" creationId="{365CE552-B599-434F-2418-13BF1AD6A933}"/>
            </ac:spMkLst>
          </pc:spChg>
          <pc:spChg chg="add del">
            <ac:chgData name="Amal Babu" userId="fdeb1cd3-28dc-4566-8731-290b45f133e1" providerId="ADAL" clId="{569A927B-A447-426B-B2D6-A1EF4AF65037}" dt="2024-08-01T04:45:28.085" v="522" actId="11529"/>
            <ac:spMkLst>
              <pc:docMk/>
              <pc:sldMasterMk cId="1417600214" sldId="2147483648"/>
              <pc:sldLayoutMk cId="4043893681" sldId="2147483660"/>
              <ac:spMk id="7" creationId="{915C62E6-DC00-C645-838E-0EF809D95D10}"/>
            </ac:spMkLst>
          </pc:spChg>
          <pc:spChg chg="add del mod">
            <ac:chgData name="Amal Babu" userId="fdeb1cd3-28dc-4566-8731-290b45f133e1" providerId="ADAL" clId="{569A927B-A447-426B-B2D6-A1EF4AF65037}" dt="2024-08-01T04:45:30.829" v="523"/>
            <ac:spMkLst>
              <pc:docMk/>
              <pc:sldMasterMk cId="1417600214" sldId="2147483648"/>
              <pc:sldLayoutMk cId="4043893681" sldId="2147483660"/>
              <ac:spMk id="8" creationId="{1E85F921-826A-AD12-544D-A62AE2215017}"/>
            </ac:spMkLst>
          </pc:spChg>
          <pc:spChg chg="del mod">
            <ac:chgData name="Amal Babu" userId="fdeb1cd3-28dc-4566-8731-290b45f133e1" providerId="ADAL" clId="{569A927B-A447-426B-B2D6-A1EF4AF65037}" dt="2024-08-01T04:47:55.966" v="558" actId="478"/>
            <ac:spMkLst>
              <pc:docMk/>
              <pc:sldMasterMk cId="1417600214" sldId="2147483648"/>
              <pc:sldLayoutMk cId="4043893681" sldId="2147483660"/>
              <ac:spMk id="9" creationId="{C13ACAD6-A8A6-9675-6A11-FE29EAD626AE}"/>
            </ac:spMkLst>
          </pc:spChg>
          <pc:spChg chg="add del mod">
            <ac:chgData name="Amal Babu" userId="fdeb1cd3-28dc-4566-8731-290b45f133e1" providerId="ADAL" clId="{569A927B-A447-426B-B2D6-A1EF4AF65037}" dt="2024-08-01T04:48:07.029" v="561"/>
            <ac:spMkLst>
              <pc:docMk/>
              <pc:sldMasterMk cId="1417600214" sldId="2147483648"/>
              <pc:sldLayoutMk cId="4043893681" sldId="2147483660"/>
              <ac:spMk id="10" creationId="{FE062E7C-1A69-DD7B-F2E4-5393167291DB}"/>
            </ac:spMkLst>
          </pc:spChg>
          <pc:spChg chg="add del">
            <ac:chgData name="Amal Babu" userId="fdeb1cd3-28dc-4566-8731-290b45f133e1" providerId="ADAL" clId="{569A927B-A447-426B-B2D6-A1EF4AF65037}" dt="2024-08-01T04:48:04.476" v="560" actId="11529"/>
            <ac:spMkLst>
              <pc:docMk/>
              <pc:sldMasterMk cId="1417600214" sldId="2147483648"/>
              <pc:sldLayoutMk cId="4043893681" sldId="2147483660"/>
              <ac:spMk id="11" creationId="{5408857F-F6E4-7954-0558-E8BAA8EF48B9}"/>
            </ac:spMkLst>
          </pc:spChg>
          <pc:spChg chg="add del mod">
            <ac:chgData name="Amal Babu" userId="fdeb1cd3-28dc-4566-8731-290b45f133e1" providerId="ADAL" clId="{569A927B-A447-426B-B2D6-A1EF4AF65037}" dt="2024-08-01T04:48:07.029" v="561"/>
            <ac:spMkLst>
              <pc:docMk/>
              <pc:sldMasterMk cId="1417600214" sldId="2147483648"/>
              <pc:sldLayoutMk cId="4043893681" sldId="2147483660"/>
              <ac:spMk id="12" creationId="{D8DCBBF9-9289-08C0-B887-C68E3C3EE513}"/>
            </ac:spMkLst>
          </pc:spChg>
          <pc:spChg chg="del mod">
            <ac:chgData name="Amal Babu" userId="fdeb1cd3-28dc-4566-8731-290b45f133e1" providerId="ADAL" clId="{569A927B-A447-426B-B2D6-A1EF4AF65037}" dt="2024-08-01T06:26:59.093" v="1333" actId="478"/>
            <ac:spMkLst>
              <pc:docMk/>
              <pc:sldMasterMk cId="1417600214" sldId="2147483648"/>
              <pc:sldLayoutMk cId="4043893681" sldId="2147483660"/>
              <ac:spMk id="13" creationId="{7A530E0B-5437-AD51-1C2C-DC4E50319AD2}"/>
            </ac:spMkLst>
          </pc:spChg>
          <pc:spChg chg="add del mod">
            <ac:chgData name="Amal Babu" userId="fdeb1cd3-28dc-4566-8731-290b45f133e1" providerId="ADAL" clId="{569A927B-A447-426B-B2D6-A1EF4AF65037}" dt="2024-08-01T06:27:06.436" v="1336"/>
            <ac:spMkLst>
              <pc:docMk/>
              <pc:sldMasterMk cId="1417600214" sldId="2147483648"/>
              <pc:sldLayoutMk cId="4043893681" sldId="2147483660"/>
              <ac:spMk id="14" creationId="{5F34337F-961E-4429-C50F-2E2055D73576}"/>
            </ac:spMkLst>
          </pc:spChg>
          <pc:spChg chg="add del">
            <ac:chgData name="Amal Babu" userId="fdeb1cd3-28dc-4566-8731-290b45f133e1" providerId="ADAL" clId="{569A927B-A447-426B-B2D6-A1EF4AF65037}" dt="2024-08-01T06:27:03.604" v="1335" actId="11529"/>
            <ac:spMkLst>
              <pc:docMk/>
              <pc:sldMasterMk cId="1417600214" sldId="2147483648"/>
              <pc:sldLayoutMk cId="4043893681" sldId="2147483660"/>
              <ac:spMk id="15" creationId="{9615682D-50E1-E5D9-CDD0-4DCA26701F45}"/>
            </ac:spMkLst>
          </pc:spChg>
          <pc:spChg chg="add del mod">
            <ac:chgData name="Amal Babu" userId="fdeb1cd3-28dc-4566-8731-290b45f133e1" providerId="ADAL" clId="{569A927B-A447-426B-B2D6-A1EF4AF65037}" dt="2024-08-01T06:27:06.436" v="1336"/>
            <ac:spMkLst>
              <pc:docMk/>
              <pc:sldMasterMk cId="1417600214" sldId="2147483648"/>
              <pc:sldLayoutMk cId="4043893681" sldId="2147483660"/>
              <ac:spMk id="16" creationId="{B6C12E63-8554-7DD3-1FBC-E977034ED96A}"/>
            </ac:spMkLst>
          </pc:spChg>
          <pc:spChg chg="del mod">
            <ac:chgData name="Amal Babu" userId="fdeb1cd3-28dc-4566-8731-290b45f133e1" providerId="ADAL" clId="{569A927B-A447-426B-B2D6-A1EF4AF65037}" dt="2024-08-01T06:28:42.989" v="1351" actId="478"/>
            <ac:spMkLst>
              <pc:docMk/>
              <pc:sldMasterMk cId="1417600214" sldId="2147483648"/>
              <pc:sldLayoutMk cId="4043893681" sldId="2147483660"/>
              <ac:spMk id="17" creationId="{2D53C815-0A34-714E-533E-A27007821573}"/>
            </ac:spMkLst>
          </pc:spChg>
          <pc:spChg chg="add del mod">
            <ac:chgData name="Amal Babu" userId="fdeb1cd3-28dc-4566-8731-290b45f133e1" providerId="ADAL" clId="{569A927B-A447-426B-B2D6-A1EF4AF65037}" dt="2024-08-01T06:28:49.395" v="1354"/>
            <ac:spMkLst>
              <pc:docMk/>
              <pc:sldMasterMk cId="1417600214" sldId="2147483648"/>
              <pc:sldLayoutMk cId="4043893681" sldId="2147483660"/>
              <ac:spMk id="18" creationId="{CE8B022D-2284-2824-6409-8B5B4D740603}"/>
            </ac:spMkLst>
          </pc:spChg>
          <pc:spChg chg="add del">
            <ac:chgData name="Amal Babu" userId="fdeb1cd3-28dc-4566-8731-290b45f133e1" providerId="ADAL" clId="{569A927B-A447-426B-B2D6-A1EF4AF65037}" dt="2024-08-01T06:28:47.163" v="1353" actId="11529"/>
            <ac:spMkLst>
              <pc:docMk/>
              <pc:sldMasterMk cId="1417600214" sldId="2147483648"/>
              <pc:sldLayoutMk cId="4043893681" sldId="2147483660"/>
              <ac:spMk id="19" creationId="{E8EEAC88-72F4-06E6-0D07-EEA14F6B98E4}"/>
            </ac:spMkLst>
          </pc:spChg>
          <pc:spChg chg="add del mod">
            <ac:chgData name="Amal Babu" userId="fdeb1cd3-28dc-4566-8731-290b45f133e1" providerId="ADAL" clId="{569A927B-A447-426B-B2D6-A1EF4AF65037}" dt="2024-08-01T06:28:49.395" v="1354"/>
            <ac:spMkLst>
              <pc:docMk/>
              <pc:sldMasterMk cId="1417600214" sldId="2147483648"/>
              <pc:sldLayoutMk cId="4043893681" sldId="2147483660"/>
              <ac:spMk id="20" creationId="{78D73DBA-6D99-A7F7-57D7-9FB8B22CFAB3}"/>
            </ac:spMkLst>
          </pc:spChg>
          <pc:spChg chg="mod">
            <ac:chgData name="Amal Babu" userId="fdeb1cd3-28dc-4566-8731-290b45f133e1" providerId="ADAL" clId="{569A927B-A447-426B-B2D6-A1EF4AF65037}" dt="2024-08-01T06:28:49.395" v="1354"/>
            <ac:spMkLst>
              <pc:docMk/>
              <pc:sldMasterMk cId="1417600214" sldId="2147483648"/>
              <pc:sldLayoutMk cId="4043893681" sldId="2147483660"/>
              <ac:spMk id="21" creationId="{9E53A90D-FA6E-3071-83D1-F0E0266DD9B6}"/>
            </ac:spMkLst>
          </pc:spChg>
          <pc:picChg chg="add mod">
            <ac:chgData name="Amal Babu" userId="fdeb1cd3-28dc-4566-8731-290b45f133e1" providerId="ADAL" clId="{569A927B-A447-426B-B2D6-A1EF4AF65037}" dt="2024-08-01T04:45:14.273" v="519"/>
            <ac:picMkLst>
              <pc:docMk/>
              <pc:sldMasterMk cId="1417600214" sldId="2147483648"/>
              <pc:sldLayoutMk cId="4043893681" sldId="2147483660"/>
              <ac:picMk id="5" creationId="{1A2B0B5D-BDEE-42B9-37A0-2BA99F2F2C26}"/>
            </ac:picMkLst>
          </pc:picChg>
        </pc:sldLayoutChg>
        <pc:sldLayoutChg chg="addSp delSp modSp add mod modTransition">
          <pc:chgData name="Amal Babu" userId="fdeb1cd3-28dc-4566-8731-290b45f133e1" providerId="ADAL" clId="{569A927B-A447-426B-B2D6-A1EF4AF65037}" dt="2024-08-01T05:46:54.876" v="811"/>
          <pc:sldLayoutMkLst>
            <pc:docMk/>
            <pc:sldMasterMk cId="1417600214" sldId="2147483648"/>
            <pc:sldLayoutMk cId="2138519435" sldId="2147483661"/>
          </pc:sldLayoutMkLst>
          <pc:spChg chg="del">
            <ac:chgData name="Amal Babu" userId="fdeb1cd3-28dc-4566-8731-290b45f133e1" providerId="ADAL" clId="{569A927B-A447-426B-B2D6-A1EF4AF65037}" dt="2024-08-01T05:44:43.753" v="783" actId="478"/>
            <ac:spMkLst>
              <pc:docMk/>
              <pc:sldMasterMk cId="1417600214" sldId="2147483648"/>
              <pc:sldLayoutMk cId="2138519435" sldId="2147483661"/>
              <ac:spMk id="2" creationId="{BC56C239-8B60-A215-1EAB-FF27C29B4463}"/>
            </ac:spMkLst>
          </pc:spChg>
          <pc:spChg chg="del">
            <ac:chgData name="Amal Babu" userId="fdeb1cd3-28dc-4566-8731-290b45f133e1" providerId="ADAL" clId="{569A927B-A447-426B-B2D6-A1EF4AF65037}" dt="2024-08-01T05:44:43.753" v="783" actId="478"/>
            <ac:spMkLst>
              <pc:docMk/>
              <pc:sldMasterMk cId="1417600214" sldId="2147483648"/>
              <pc:sldLayoutMk cId="2138519435" sldId="2147483661"/>
              <ac:spMk id="3" creationId="{CB8DBC37-CD22-B07C-9251-5FE9512625DB}"/>
            </ac:spMkLst>
          </pc:spChg>
          <pc:spChg chg="del">
            <ac:chgData name="Amal Babu" userId="fdeb1cd3-28dc-4566-8731-290b45f133e1" providerId="ADAL" clId="{569A927B-A447-426B-B2D6-A1EF4AF65037}" dt="2024-08-01T05:44:43.753" v="783" actId="478"/>
            <ac:spMkLst>
              <pc:docMk/>
              <pc:sldMasterMk cId="1417600214" sldId="2147483648"/>
              <pc:sldLayoutMk cId="2138519435" sldId="2147483661"/>
              <ac:spMk id="4" creationId="{78D1C175-8116-607F-5098-3F21EA540FE5}"/>
            </ac:spMkLst>
          </pc:spChg>
          <pc:spChg chg="del mod topLvl">
            <ac:chgData name="Amal Babu" userId="fdeb1cd3-28dc-4566-8731-290b45f133e1" providerId="ADAL" clId="{569A927B-A447-426B-B2D6-A1EF4AF65037}" dt="2024-08-01T05:45:07.646" v="789"/>
            <ac:spMkLst>
              <pc:docMk/>
              <pc:sldMasterMk cId="1417600214" sldId="2147483648"/>
              <pc:sldLayoutMk cId="2138519435" sldId="2147483661"/>
              <ac:spMk id="6" creationId="{D28792FB-51A5-1655-37DB-9082EE71C21A}"/>
            </ac:spMkLst>
          </pc:spChg>
          <pc:spChg chg="del mod topLvl">
            <ac:chgData name="Amal Babu" userId="fdeb1cd3-28dc-4566-8731-290b45f133e1" providerId="ADAL" clId="{569A927B-A447-426B-B2D6-A1EF4AF65037}" dt="2024-08-01T05:45:44.723" v="792" actId="478"/>
            <ac:spMkLst>
              <pc:docMk/>
              <pc:sldMasterMk cId="1417600214" sldId="2147483648"/>
              <pc:sldLayoutMk cId="2138519435" sldId="2147483661"/>
              <ac:spMk id="7" creationId="{E28EB94E-9296-5114-5F22-AAC7BB32C071}"/>
            </ac:spMkLst>
          </pc:spChg>
          <pc:spChg chg="add del">
            <ac:chgData name="Amal Babu" userId="fdeb1cd3-28dc-4566-8731-290b45f133e1" providerId="ADAL" clId="{569A927B-A447-426B-B2D6-A1EF4AF65037}" dt="2024-08-01T05:44:58.285" v="788" actId="11529"/>
            <ac:spMkLst>
              <pc:docMk/>
              <pc:sldMasterMk cId="1417600214" sldId="2147483648"/>
              <pc:sldLayoutMk cId="2138519435" sldId="2147483661"/>
              <ac:spMk id="8" creationId="{4418D015-7A62-B9E8-FE76-F6B6BCAF7E74}"/>
            </ac:spMkLst>
          </pc:spChg>
          <pc:spChg chg="add del mod">
            <ac:chgData name="Amal Babu" userId="fdeb1cd3-28dc-4566-8731-290b45f133e1" providerId="ADAL" clId="{569A927B-A447-426B-B2D6-A1EF4AF65037}" dt="2024-08-01T05:45:07.646" v="789"/>
            <ac:spMkLst>
              <pc:docMk/>
              <pc:sldMasterMk cId="1417600214" sldId="2147483648"/>
              <pc:sldLayoutMk cId="2138519435" sldId="2147483661"/>
              <ac:spMk id="9" creationId="{813458C7-7E9F-8C26-A5C2-E99A2AA969B9}"/>
            </ac:spMkLst>
          </pc:spChg>
          <pc:spChg chg="del mod">
            <ac:chgData name="Amal Babu" userId="fdeb1cd3-28dc-4566-8731-290b45f133e1" providerId="ADAL" clId="{569A927B-A447-426B-B2D6-A1EF4AF65037}" dt="2024-08-01T05:45:44.723" v="792" actId="478"/>
            <ac:spMkLst>
              <pc:docMk/>
              <pc:sldMasterMk cId="1417600214" sldId="2147483648"/>
              <pc:sldLayoutMk cId="2138519435" sldId="2147483661"/>
              <ac:spMk id="10" creationId="{25E1042C-EA35-CEE7-F989-0D782FF88E74}"/>
            </ac:spMkLst>
          </pc:spChg>
          <pc:spChg chg="add del mod">
            <ac:chgData name="Amal Babu" userId="fdeb1cd3-28dc-4566-8731-290b45f133e1" providerId="ADAL" clId="{569A927B-A447-426B-B2D6-A1EF4AF65037}" dt="2024-08-01T05:46:38.957" v="807"/>
            <ac:spMkLst>
              <pc:docMk/>
              <pc:sldMasterMk cId="1417600214" sldId="2147483648"/>
              <pc:sldLayoutMk cId="2138519435" sldId="2147483661"/>
              <ac:spMk id="11" creationId="{51202E54-AB6A-7CDE-ADC3-FFD36879FFA3}"/>
            </ac:spMkLst>
          </pc:spChg>
          <pc:spChg chg="add del mod">
            <ac:chgData name="Amal Babu" userId="fdeb1cd3-28dc-4566-8731-290b45f133e1" providerId="ADAL" clId="{569A927B-A447-426B-B2D6-A1EF4AF65037}" dt="2024-08-01T05:46:46.853" v="809"/>
            <ac:spMkLst>
              <pc:docMk/>
              <pc:sldMasterMk cId="1417600214" sldId="2147483648"/>
              <pc:sldLayoutMk cId="2138519435" sldId="2147483661"/>
              <ac:spMk id="12" creationId="{4CEFD9A4-46F2-DE2F-F615-9DB3AA396043}"/>
            </ac:spMkLst>
          </pc:spChg>
          <pc:spChg chg="add del mod">
            <ac:chgData name="Amal Babu" userId="fdeb1cd3-28dc-4566-8731-290b45f133e1" providerId="ADAL" clId="{569A927B-A447-426B-B2D6-A1EF4AF65037}" dt="2024-08-01T05:46:54.876" v="811"/>
            <ac:spMkLst>
              <pc:docMk/>
              <pc:sldMasterMk cId="1417600214" sldId="2147483648"/>
              <pc:sldLayoutMk cId="2138519435" sldId="2147483661"/>
              <ac:spMk id="13" creationId="{D84729F7-F538-66BF-098E-86756ED5F157}"/>
            </ac:spMkLst>
          </pc:spChg>
          <pc:spChg chg="add del">
            <ac:chgData name="Amal Babu" userId="fdeb1cd3-28dc-4566-8731-290b45f133e1" providerId="ADAL" clId="{569A927B-A447-426B-B2D6-A1EF4AF65037}" dt="2024-08-01T05:46:35.428" v="806" actId="11529"/>
            <ac:spMkLst>
              <pc:docMk/>
              <pc:sldMasterMk cId="1417600214" sldId="2147483648"/>
              <pc:sldLayoutMk cId="2138519435" sldId="2147483661"/>
              <ac:spMk id="14" creationId="{4DB5CDC8-AC90-A0AC-222F-66F9E6AF1BAD}"/>
            </ac:spMkLst>
          </pc:spChg>
          <pc:spChg chg="add del mod">
            <ac:chgData name="Amal Babu" userId="fdeb1cd3-28dc-4566-8731-290b45f133e1" providerId="ADAL" clId="{569A927B-A447-426B-B2D6-A1EF4AF65037}" dt="2024-08-01T05:46:38.957" v="807"/>
            <ac:spMkLst>
              <pc:docMk/>
              <pc:sldMasterMk cId="1417600214" sldId="2147483648"/>
              <pc:sldLayoutMk cId="2138519435" sldId="2147483661"/>
              <ac:spMk id="15" creationId="{88D03742-1981-F058-DF5B-136FC7FFED59}"/>
            </ac:spMkLst>
          </pc:spChg>
          <pc:spChg chg="mod">
            <ac:chgData name="Amal Babu" userId="fdeb1cd3-28dc-4566-8731-290b45f133e1" providerId="ADAL" clId="{569A927B-A447-426B-B2D6-A1EF4AF65037}" dt="2024-08-01T05:46:38.957" v="807"/>
            <ac:spMkLst>
              <pc:docMk/>
              <pc:sldMasterMk cId="1417600214" sldId="2147483648"/>
              <pc:sldLayoutMk cId="2138519435" sldId="2147483661"/>
              <ac:spMk id="16" creationId="{DF3FE25F-4A60-7FA6-02ED-E261C7642B1C}"/>
            </ac:spMkLst>
          </pc:spChg>
          <pc:spChg chg="add del">
            <ac:chgData name="Amal Babu" userId="fdeb1cd3-28dc-4566-8731-290b45f133e1" providerId="ADAL" clId="{569A927B-A447-426B-B2D6-A1EF4AF65037}" dt="2024-08-01T05:46:43.509" v="808" actId="11529"/>
            <ac:spMkLst>
              <pc:docMk/>
              <pc:sldMasterMk cId="1417600214" sldId="2147483648"/>
              <pc:sldLayoutMk cId="2138519435" sldId="2147483661"/>
              <ac:spMk id="17" creationId="{D7F8F816-ACE3-CED9-5CCC-4341EBEBBF0C}"/>
            </ac:spMkLst>
          </pc:spChg>
          <pc:spChg chg="add del mod">
            <ac:chgData name="Amal Babu" userId="fdeb1cd3-28dc-4566-8731-290b45f133e1" providerId="ADAL" clId="{569A927B-A447-426B-B2D6-A1EF4AF65037}" dt="2024-08-01T05:46:46.853" v="809"/>
            <ac:spMkLst>
              <pc:docMk/>
              <pc:sldMasterMk cId="1417600214" sldId="2147483648"/>
              <pc:sldLayoutMk cId="2138519435" sldId="2147483661"/>
              <ac:spMk id="18" creationId="{E1B5D086-5117-DB50-F0C8-CC51E48C41C0}"/>
            </ac:spMkLst>
          </pc:spChg>
          <pc:spChg chg="mod">
            <ac:chgData name="Amal Babu" userId="fdeb1cd3-28dc-4566-8731-290b45f133e1" providerId="ADAL" clId="{569A927B-A447-426B-B2D6-A1EF4AF65037}" dt="2024-08-01T05:46:46.853" v="809"/>
            <ac:spMkLst>
              <pc:docMk/>
              <pc:sldMasterMk cId="1417600214" sldId="2147483648"/>
              <pc:sldLayoutMk cId="2138519435" sldId="2147483661"/>
              <ac:spMk id="19" creationId="{1AA79697-C796-0AA1-503F-70E1A5947934}"/>
            </ac:spMkLst>
          </pc:spChg>
          <pc:spChg chg="add del">
            <ac:chgData name="Amal Babu" userId="fdeb1cd3-28dc-4566-8731-290b45f133e1" providerId="ADAL" clId="{569A927B-A447-426B-B2D6-A1EF4AF65037}" dt="2024-08-01T05:46:51.356" v="810" actId="11529"/>
            <ac:spMkLst>
              <pc:docMk/>
              <pc:sldMasterMk cId="1417600214" sldId="2147483648"/>
              <pc:sldLayoutMk cId="2138519435" sldId="2147483661"/>
              <ac:spMk id="20" creationId="{822DF78D-8357-EEB2-4FF2-BC6F6AA5B320}"/>
            </ac:spMkLst>
          </pc:spChg>
          <pc:spChg chg="add del mod">
            <ac:chgData name="Amal Babu" userId="fdeb1cd3-28dc-4566-8731-290b45f133e1" providerId="ADAL" clId="{569A927B-A447-426B-B2D6-A1EF4AF65037}" dt="2024-08-01T05:46:54.876" v="811"/>
            <ac:spMkLst>
              <pc:docMk/>
              <pc:sldMasterMk cId="1417600214" sldId="2147483648"/>
              <pc:sldLayoutMk cId="2138519435" sldId="2147483661"/>
              <ac:spMk id="21" creationId="{D399D5B0-13BA-E434-7388-093ADB715A7A}"/>
            </ac:spMkLst>
          </pc:spChg>
          <pc:spChg chg="mod">
            <ac:chgData name="Amal Babu" userId="fdeb1cd3-28dc-4566-8731-290b45f133e1" providerId="ADAL" clId="{569A927B-A447-426B-B2D6-A1EF4AF65037}" dt="2024-08-01T05:46:54.876" v="811"/>
            <ac:spMkLst>
              <pc:docMk/>
              <pc:sldMasterMk cId="1417600214" sldId="2147483648"/>
              <pc:sldLayoutMk cId="2138519435" sldId="2147483661"/>
              <ac:spMk id="22" creationId="{079F39A0-5FF6-DC88-9562-2047667373C0}"/>
            </ac:spMkLst>
          </pc:spChg>
          <pc:grpChg chg="add del mod">
            <ac:chgData name="Amal Babu" userId="fdeb1cd3-28dc-4566-8731-290b45f133e1" providerId="ADAL" clId="{569A927B-A447-426B-B2D6-A1EF4AF65037}" dt="2024-08-01T05:44:47.856" v="787" actId="165"/>
            <ac:grpSpMkLst>
              <pc:docMk/>
              <pc:sldMasterMk cId="1417600214" sldId="2147483648"/>
              <pc:sldLayoutMk cId="2138519435" sldId="2147483661"/>
              <ac:grpSpMk id="5" creationId="{A1A79C43-1862-EBDE-8BA9-BDBA2C104E50}"/>
            </ac:grpSpMkLst>
          </pc:grpChg>
        </pc:sldLayoutChg>
        <pc:sldLayoutChg chg="addSp delSp modSp add mod modTransition">
          <pc:chgData name="Amal Babu" userId="fdeb1cd3-28dc-4566-8731-290b45f133e1" providerId="ADAL" clId="{569A927B-A447-426B-B2D6-A1EF4AF65037}" dt="2024-08-01T07:00:28.439" v="1434"/>
          <pc:sldLayoutMkLst>
            <pc:docMk/>
            <pc:sldMasterMk cId="1417600214" sldId="2147483648"/>
            <pc:sldLayoutMk cId="892065744" sldId="2147483662"/>
          </pc:sldLayoutMkLst>
          <pc:spChg chg="del">
            <ac:chgData name="Amal Babu" userId="fdeb1cd3-28dc-4566-8731-290b45f133e1" providerId="ADAL" clId="{569A927B-A447-426B-B2D6-A1EF4AF65037}" dt="2024-08-01T06:59:56.618" v="1426" actId="478"/>
            <ac:spMkLst>
              <pc:docMk/>
              <pc:sldMasterMk cId="1417600214" sldId="2147483648"/>
              <pc:sldLayoutMk cId="892065744" sldId="2147483662"/>
              <ac:spMk id="2" creationId="{BC56C239-8B60-A215-1EAB-FF27C29B4463}"/>
            </ac:spMkLst>
          </pc:spChg>
          <pc:spChg chg="del">
            <ac:chgData name="Amal Babu" userId="fdeb1cd3-28dc-4566-8731-290b45f133e1" providerId="ADAL" clId="{569A927B-A447-426B-B2D6-A1EF4AF65037}" dt="2024-08-01T06:59:56.618" v="1426" actId="478"/>
            <ac:spMkLst>
              <pc:docMk/>
              <pc:sldMasterMk cId="1417600214" sldId="2147483648"/>
              <pc:sldLayoutMk cId="892065744" sldId="2147483662"/>
              <ac:spMk id="3" creationId="{CB8DBC37-CD22-B07C-9251-5FE9512625DB}"/>
            </ac:spMkLst>
          </pc:spChg>
          <pc:spChg chg="del">
            <ac:chgData name="Amal Babu" userId="fdeb1cd3-28dc-4566-8731-290b45f133e1" providerId="ADAL" clId="{569A927B-A447-426B-B2D6-A1EF4AF65037}" dt="2024-08-01T06:59:56.618" v="1426" actId="478"/>
            <ac:spMkLst>
              <pc:docMk/>
              <pc:sldMasterMk cId="1417600214" sldId="2147483648"/>
              <pc:sldLayoutMk cId="892065744" sldId="2147483662"/>
              <ac:spMk id="4" creationId="{78D1C175-8116-607F-5098-3F21EA540FE5}"/>
            </ac:spMkLst>
          </pc:spChg>
          <pc:spChg chg="add del mod">
            <ac:chgData name="Amal Babu" userId="fdeb1cd3-28dc-4566-8731-290b45f133e1" providerId="ADAL" clId="{569A927B-A447-426B-B2D6-A1EF4AF65037}" dt="2024-08-01T07:00:03.697" v="1429"/>
            <ac:spMkLst>
              <pc:docMk/>
              <pc:sldMasterMk cId="1417600214" sldId="2147483648"/>
              <pc:sldLayoutMk cId="892065744" sldId="2147483662"/>
              <ac:spMk id="5" creationId="{39100B8E-D813-1C08-511E-618A3594B0AC}"/>
            </ac:spMkLst>
          </pc:spChg>
          <pc:spChg chg="add del">
            <ac:chgData name="Amal Babu" userId="fdeb1cd3-28dc-4566-8731-290b45f133e1" providerId="ADAL" clId="{569A927B-A447-426B-B2D6-A1EF4AF65037}" dt="2024-08-01T07:00:01.314" v="1428" actId="11529"/>
            <ac:spMkLst>
              <pc:docMk/>
              <pc:sldMasterMk cId="1417600214" sldId="2147483648"/>
              <pc:sldLayoutMk cId="892065744" sldId="2147483662"/>
              <ac:spMk id="6" creationId="{51BE7237-3D23-23DF-1E1F-97828EEA6481}"/>
            </ac:spMkLst>
          </pc:spChg>
          <pc:spChg chg="add del mod">
            <ac:chgData name="Amal Babu" userId="fdeb1cd3-28dc-4566-8731-290b45f133e1" providerId="ADAL" clId="{569A927B-A447-426B-B2D6-A1EF4AF65037}" dt="2024-08-01T07:00:03.697" v="1429"/>
            <ac:spMkLst>
              <pc:docMk/>
              <pc:sldMasterMk cId="1417600214" sldId="2147483648"/>
              <pc:sldLayoutMk cId="892065744" sldId="2147483662"/>
              <ac:spMk id="7" creationId="{599608B9-B9BD-9D2E-0DC0-25656740ED77}"/>
            </ac:spMkLst>
          </pc:spChg>
          <pc:spChg chg="mod">
            <ac:chgData name="Amal Babu" userId="fdeb1cd3-28dc-4566-8731-290b45f133e1" providerId="ADAL" clId="{569A927B-A447-426B-B2D6-A1EF4AF65037}" dt="2024-08-01T07:00:03.697" v="1429"/>
            <ac:spMkLst>
              <pc:docMk/>
              <pc:sldMasterMk cId="1417600214" sldId="2147483648"/>
              <pc:sldLayoutMk cId="892065744" sldId="2147483662"/>
              <ac:spMk id="8" creationId="{AE3B8D7F-789F-36D8-ADA7-68CDF4D56221}"/>
            </ac:spMkLst>
          </pc:spChg>
          <pc:picChg chg="add">
            <ac:chgData name="Amal Babu" userId="fdeb1cd3-28dc-4566-8731-290b45f133e1" providerId="ADAL" clId="{569A927B-A447-426B-B2D6-A1EF4AF65037}" dt="2024-08-01T07:00:24.712" v="1433"/>
            <ac:picMkLst>
              <pc:docMk/>
              <pc:sldMasterMk cId="1417600214" sldId="2147483648"/>
              <pc:sldLayoutMk cId="892065744" sldId="2147483662"/>
              <ac:picMk id="9" creationId="{2117A50A-D795-7B02-13CE-83DE0DDEA543}"/>
            </ac:picMkLst>
          </pc:picChg>
          <pc:picChg chg="add mod">
            <ac:chgData name="Amal Babu" userId="fdeb1cd3-28dc-4566-8731-290b45f133e1" providerId="ADAL" clId="{569A927B-A447-426B-B2D6-A1EF4AF65037}" dt="2024-08-01T07:00:28.439" v="1434"/>
            <ac:picMkLst>
              <pc:docMk/>
              <pc:sldMasterMk cId="1417600214" sldId="2147483648"/>
              <pc:sldLayoutMk cId="892065744" sldId="2147483662"/>
              <ac:picMk id="10" creationId="{858ED7CD-5B4E-012B-0721-E5D8477DA94E}"/>
            </ac:picMkLst>
          </pc:picChg>
          <pc:picChg chg="add mod">
            <ac:chgData name="Amal Babu" userId="fdeb1cd3-28dc-4566-8731-290b45f133e1" providerId="ADAL" clId="{569A927B-A447-426B-B2D6-A1EF4AF65037}" dt="2024-08-01T07:00:13.980" v="1432"/>
            <ac:picMkLst>
              <pc:docMk/>
              <pc:sldMasterMk cId="1417600214" sldId="2147483648"/>
              <pc:sldLayoutMk cId="892065744" sldId="2147483662"/>
              <ac:picMk id="26" creationId="{1452DCAB-7C50-78F4-FBAA-AD7012DA43BB}"/>
            </ac:picMkLst>
          </pc:picChg>
        </pc:sldLayoutChg>
        <pc:sldLayoutChg chg="addSp delSp modSp add mod modTransition">
          <pc:chgData name="Amal Babu" userId="fdeb1cd3-28dc-4566-8731-290b45f133e1" providerId="ADAL" clId="{569A927B-A447-426B-B2D6-A1EF4AF65037}" dt="2024-08-01T07:40:15.474" v="1727"/>
          <pc:sldLayoutMkLst>
            <pc:docMk/>
            <pc:sldMasterMk cId="1417600214" sldId="2147483648"/>
            <pc:sldLayoutMk cId="704141526" sldId="2147483663"/>
          </pc:sldLayoutMkLst>
          <pc:spChg chg="del">
            <ac:chgData name="Amal Babu" userId="fdeb1cd3-28dc-4566-8731-290b45f133e1" providerId="ADAL" clId="{569A927B-A447-426B-B2D6-A1EF4AF65037}" dt="2024-08-01T07:40:07.222" v="1724" actId="478"/>
            <ac:spMkLst>
              <pc:docMk/>
              <pc:sldMasterMk cId="1417600214" sldId="2147483648"/>
              <pc:sldLayoutMk cId="704141526" sldId="2147483663"/>
              <ac:spMk id="2" creationId="{BC56C239-8B60-A215-1EAB-FF27C29B4463}"/>
            </ac:spMkLst>
          </pc:spChg>
          <pc:spChg chg="del">
            <ac:chgData name="Amal Babu" userId="fdeb1cd3-28dc-4566-8731-290b45f133e1" providerId="ADAL" clId="{569A927B-A447-426B-B2D6-A1EF4AF65037}" dt="2024-08-01T07:40:07.222" v="1724" actId="478"/>
            <ac:spMkLst>
              <pc:docMk/>
              <pc:sldMasterMk cId="1417600214" sldId="2147483648"/>
              <pc:sldLayoutMk cId="704141526" sldId="2147483663"/>
              <ac:spMk id="3" creationId="{CB8DBC37-CD22-B07C-9251-5FE9512625DB}"/>
            </ac:spMkLst>
          </pc:spChg>
          <pc:spChg chg="del">
            <ac:chgData name="Amal Babu" userId="fdeb1cd3-28dc-4566-8731-290b45f133e1" providerId="ADAL" clId="{569A927B-A447-426B-B2D6-A1EF4AF65037}" dt="2024-08-01T07:40:07.222" v="1724" actId="478"/>
            <ac:spMkLst>
              <pc:docMk/>
              <pc:sldMasterMk cId="1417600214" sldId="2147483648"/>
              <pc:sldLayoutMk cId="704141526" sldId="2147483663"/>
              <ac:spMk id="4" creationId="{78D1C175-8116-607F-5098-3F21EA540FE5}"/>
            </ac:spMkLst>
          </pc:spChg>
          <pc:spChg chg="add del mod">
            <ac:chgData name="Amal Babu" userId="fdeb1cd3-28dc-4566-8731-290b45f133e1" providerId="ADAL" clId="{569A927B-A447-426B-B2D6-A1EF4AF65037}" dt="2024-08-01T07:40:15.474" v="1727"/>
            <ac:spMkLst>
              <pc:docMk/>
              <pc:sldMasterMk cId="1417600214" sldId="2147483648"/>
              <pc:sldLayoutMk cId="704141526" sldId="2147483663"/>
              <ac:spMk id="5" creationId="{EACC72CD-5F8A-DF6A-FE51-75FC4410E5C5}"/>
            </ac:spMkLst>
          </pc:spChg>
          <pc:spChg chg="add del">
            <ac:chgData name="Amal Babu" userId="fdeb1cd3-28dc-4566-8731-290b45f133e1" providerId="ADAL" clId="{569A927B-A447-426B-B2D6-A1EF4AF65037}" dt="2024-08-01T07:40:12.690" v="1726" actId="11529"/>
            <ac:spMkLst>
              <pc:docMk/>
              <pc:sldMasterMk cId="1417600214" sldId="2147483648"/>
              <pc:sldLayoutMk cId="704141526" sldId="2147483663"/>
              <ac:spMk id="7" creationId="{5684BF53-D7DD-0E3B-BAD7-AC8DF57E5C2E}"/>
            </ac:spMkLst>
          </pc:spChg>
          <pc:spChg chg="add del mod">
            <ac:chgData name="Amal Babu" userId="fdeb1cd3-28dc-4566-8731-290b45f133e1" providerId="ADAL" clId="{569A927B-A447-426B-B2D6-A1EF4AF65037}" dt="2024-08-01T07:40:15.474" v="1727"/>
            <ac:spMkLst>
              <pc:docMk/>
              <pc:sldMasterMk cId="1417600214" sldId="2147483648"/>
              <pc:sldLayoutMk cId="704141526" sldId="2147483663"/>
              <ac:spMk id="8" creationId="{CF4D120A-FD42-2E75-D5F7-78F3834D048F}"/>
            </ac:spMkLst>
          </pc:spChg>
          <pc:spChg chg="mod">
            <ac:chgData name="Amal Babu" userId="fdeb1cd3-28dc-4566-8731-290b45f133e1" providerId="ADAL" clId="{569A927B-A447-426B-B2D6-A1EF4AF65037}" dt="2024-08-01T07:40:15.474" v="1727"/>
            <ac:spMkLst>
              <pc:docMk/>
              <pc:sldMasterMk cId="1417600214" sldId="2147483648"/>
              <pc:sldLayoutMk cId="704141526" sldId="2147483663"/>
              <ac:spMk id="9" creationId="{5C353D73-64BC-FB53-56BC-97EF896C6174}"/>
            </ac:spMkLst>
          </pc:spChg>
          <pc:picChg chg="add mod">
            <ac:chgData name="Amal Babu" userId="fdeb1cd3-28dc-4566-8731-290b45f133e1" providerId="ADAL" clId="{569A927B-A447-426B-B2D6-A1EF4AF65037}" dt="2024-08-01T07:40:07.888" v="1725"/>
            <ac:picMkLst>
              <pc:docMk/>
              <pc:sldMasterMk cId="1417600214" sldId="2147483648"/>
              <pc:sldLayoutMk cId="704141526" sldId="2147483663"/>
              <ac:picMk id="6" creationId="{1EA789B8-14BF-CD5C-67F1-9BEB83685FBB}"/>
            </ac:picMkLst>
          </pc:picChg>
        </pc:sldLayoutChg>
        <pc:sldLayoutChg chg="addSp delSp modSp add mod modTransition">
          <pc:chgData name="Amal Babu" userId="fdeb1cd3-28dc-4566-8731-290b45f133e1" providerId="ADAL" clId="{569A927B-A447-426B-B2D6-A1EF4AF65037}" dt="2024-08-01T09:19:00.735" v="2392"/>
          <pc:sldLayoutMkLst>
            <pc:docMk/>
            <pc:sldMasterMk cId="1417600214" sldId="2147483648"/>
            <pc:sldLayoutMk cId="1399242701" sldId="2147483664"/>
          </pc:sldLayoutMkLst>
          <pc:spChg chg="del">
            <ac:chgData name="Amal Babu" userId="fdeb1cd3-28dc-4566-8731-290b45f133e1" providerId="ADAL" clId="{569A927B-A447-426B-B2D6-A1EF4AF65037}" dt="2024-08-01T09:16:49.624" v="2363" actId="478"/>
            <ac:spMkLst>
              <pc:docMk/>
              <pc:sldMasterMk cId="1417600214" sldId="2147483648"/>
              <pc:sldLayoutMk cId="1399242701" sldId="2147483664"/>
              <ac:spMk id="2" creationId="{BC56C239-8B60-A215-1EAB-FF27C29B4463}"/>
            </ac:spMkLst>
          </pc:spChg>
          <pc:spChg chg="del">
            <ac:chgData name="Amal Babu" userId="fdeb1cd3-28dc-4566-8731-290b45f133e1" providerId="ADAL" clId="{569A927B-A447-426B-B2D6-A1EF4AF65037}" dt="2024-08-01T09:16:49.624" v="2363" actId="478"/>
            <ac:spMkLst>
              <pc:docMk/>
              <pc:sldMasterMk cId="1417600214" sldId="2147483648"/>
              <pc:sldLayoutMk cId="1399242701" sldId="2147483664"/>
              <ac:spMk id="3" creationId="{CB8DBC37-CD22-B07C-9251-5FE9512625DB}"/>
            </ac:spMkLst>
          </pc:spChg>
          <pc:spChg chg="del">
            <ac:chgData name="Amal Babu" userId="fdeb1cd3-28dc-4566-8731-290b45f133e1" providerId="ADAL" clId="{569A927B-A447-426B-B2D6-A1EF4AF65037}" dt="2024-08-01T09:16:49.624" v="2363" actId="478"/>
            <ac:spMkLst>
              <pc:docMk/>
              <pc:sldMasterMk cId="1417600214" sldId="2147483648"/>
              <pc:sldLayoutMk cId="1399242701" sldId="2147483664"/>
              <ac:spMk id="4" creationId="{78D1C175-8116-607F-5098-3F21EA540FE5}"/>
            </ac:spMkLst>
          </pc:spChg>
          <pc:spChg chg="add del mod">
            <ac:chgData name="Amal Babu" userId="fdeb1cd3-28dc-4566-8731-290b45f133e1" providerId="ADAL" clId="{569A927B-A447-426B-B2D6-A1EF4AF65037}" dt="2024-08-01T09:16:57.211" v="2366"/>
            <ac:spMkLst>
              <pc:docMk/>
              <pc:sldMasterMk cId="1417600214" sldId="2147483648"/>
              <pc:sldLayoutMk cId="1399242701" sldId="2147483664"/>
              <ac:spMk id="5" creationId="{6958791E-C8B4-49CA-72A3-B04F7C14A4AE}"/>
            </ac:spMkLst>
          </pc:spChg>
          <pc:spChg chg="add del">
            <ac:chgData name="Amal Babu" userId="fdeb1cd3-28dc-4566-8731-290b45f133e1" providerId="ADAL" clId="{569A927B-A447-426B-B2D6-A1EF4AF65037}" dt="2024-08-01T09:16:54.918" v="2365" actId="11529"/>
            <ac:spMkLst>
              <pc:docMk/>
              <pc:sldMasterMk cId="1417600214" sldId="2147483648"/>
              <pc:sldLayoutMk cId="1399242701" sldId="2147483664"/>
              <ac:spMk id="6" creationId="{34F26850-BD62-CF66-54D5-F7DCAA3DF1A9}"/>
            </ac:spMkLst>
          </pc:spChg>
          <pc:spChg chg="add del mod">
            <ac:chgData name="Amal Babu" userId="fdeb1cd3-28dc-4566-8731-290b45f133e1" providerId="ADAL" clId="{569A927B-A447-426B-B2D6-A1EF4AF65037}" dt="2024-08-01T09:16:57.211" v="2366"/>
            <ac:spMkLst>
              <pc:docMk/>
              <pc:sldMasterMk cId="1417600214" sldId="2147483648"/>
              <pc:sldLayoutMk cId="1399242701" sldId="2147483664"/>
              <ac:spMk id="7" creationId="{9C5621E4-0F1C-8D87-925F-99DF02707DA1}"/>
            </ac:spMkLst>
          </pc:spChg>
          <pc:spChg chg="del mod">
            <ac:chgData name="Amal Babu" userId="fdeb1cd3-28dc-4566-8731-290b45f133e1" providerId="ADAL" clId="{569A927B-A447-426B-B2D6-A1EF4AF65037}" dt="2024-08-01T09:18:53.297" v="2389" actId="478"/>
            <ac:spMkLst>
              <pc:docMk/>
              <pc:sldMasterMk cId="1417600214" sldId="2147483648"/>
              <pc:sldLayoutMk cId="1399242701" sldId="2147483664"/>
              <ac:spMk id="8" creationId="{078E17C1-24C2-3BBB-5FEE-0ECEF1077316}"/>
            </ac:spMkLst>
          </pc:spChg>
          <pc:spChg chg="add del mod">
            <ac:chgData name="Amal Babu" userId="fdeb1cd3-28dc-4566-8731-290b45f133e1" providerId="ADAL" clId="{569A927B-A447-426B-B2D6-A1EF4AF65037}" dt="2024-08-01T09:19:00.735" v="2392"/>
            <ac:spMkLst>
              <pc:docMk/>
              <pc:sldMasterMk cId="1417600214" sldId="2147483648"/>
              <pc:sldLayoutMk cId="1399242701" sldId="2147483664"/>
              <ac:spMk id="9" creationId="{07E40DD7-11B0-C66B-8304-48D7A805EED2}"/>
            </ac:spMkLst>
          </pc:spChg>
          <pc:spChg chg="add del">
            <ac:chgData name="Amal Babu" userId="fdeb1cd3-28dc-4566-8731-290b45f133e1" providerId="ADAL" clId="{569A927B-A447-426B-B2D6-A1EF4AF65037}" dt="2024-08-01T09:18:57.566" v="2391" actId="11529"/>
            <ac:spMkLst>
              <pc:docMk/>
              <pc:sldMasterMk cId="1417600214" sldId="2147483648"/>
              <pc:sldLayoutMk cId="1399242701" sldId="2147483664"/>
              <ac:spMk id="10" creationId="{AD0FA442-D568-41BC-74D7-6976157791CB}"/>
            </ac:spMkLst>
          </pc:spChg>
          <pc:spChg chg="add del mod">
            <ac:chgData name="Amal Babu" userId="fdeb1cd3-28dc-4566-8731-290b45f133e1" providerId="ADAL" clId="{569A927B-A447-426B-B2D6-A1EF4AF65037}" dt="2024-08-01T09:19:00.735" v="2392"/>
            <ac:spMkLst>
              <pc:docMk/>
              <pc:sldMasterMk cId="1417600214" sldId="2147483648"/>
              <pc:sldLayoutMk cId="1399242701" sldId="2147483664"/>
              <ac:spMk id="11" creationId="{2A7C7BA2-8963-2AD7-EF84-E37179A0B66B}"/>
            </ac:spMkLst>
          </pc:spChg>
          <pc:spChg chg="mod">
            <ac:chgData name="Amal Babu" userId="fdeb1cd3-28dc-4566-8731-290b45f133e1" providerId="ADAL" clId="{569A927B-A447-426B-B2D6-A1EF4AF65037}" dt="2024-08-01T09:19:00.735" v="2392"/>
            <ac:spMkLst>
              <pc:docMk/>
              <pc:sldMasterMk cId="1417600214" sldId="2147483648"/>
              <pc:sldLayoutMk cId="1399242701" sldId="2147483664"/>
              <ac:spMk id="12" creationId="{22CBCAC2-77FC-A7D3-6114-25ADA9C1B493}"/>
            </ac:spMkLst>
          </pc:spChg>
        </pc:sldLayoutChg>
        <pc:sldLayoutChg chg="addSp delSp modSp add mod modTransition">
          <pc:chgData name="Amal Babu" userId="fdeb1cd3-28dc-4566-8731-290b45f133e1" providerId="ADAL" clId="{569A927B-A447-426B-B2D6-A1EF4AF65037}" dt="2024-08-01T09:21:48.370" v="2417"/>
          <pc:sldLayoutMkLst>
            <pc:docMk/>
            <pc:sldMasterMk cId="1417600214" sldId="2147483648"/>
            <pc:sldLayoutMk cId="1583743924" sldId="2147483665"/>
          </pc:sldLayoutMkLst>
          <pc:spChg chg="add del mod">
            <ac:chgData name="Amal Babu" userId="fdeb1cd3-28dc-4566-8731-290b45f133e1" providerId="ADAL" clId="{569A927B-A447-426B-B2D6-A1EF4AF65037}" dt="2024-08-01T09:21:48.370" v="2417"/>
            <ac:spMkLst>
              <pc:docMk/>
              <pc:sldMasterMk cId="1417600214" sldId="2147483648"/>
              <pc:sldLayoutMk cId="1583743924" sldId="2147483665"/>
              <ac:spMk id="2" creationId="{A288AC9B-A71A-B9F1-0BC4-98672F1DEC9E}"/>
            </ac:spMkLst>
          </pc:spChg>
          <pc:spChg chg="add del">
            <ac:chgData name="Amal Babu" userId="fdeb1cd3-28dc-4566-8731-290b45f133e1" providerId="ADAL" clId="{569A927B-A447-426B-B2D6-A1EF4AF65037}" dt="2024-08-01T09:21:46.279" v="2416" actId="11529"/>
            <ac:spMkLst>
              <pc:docMk/>
              <pc:sldMasterMk cId="1417600214" sldId="2147483648"/>
              <pc:sldLayoutMk cId="1583743924" sldId="2147483665"/>
              <ac:spMk id="3" creationId="{BD123886-1B3D-379C-0485-3EB95787C71C}"/>
            </ac:spMkLst>
          </pc:spChg>
          <pc:spChg chg="add del mod">
            <ac:chgData name="Amal Babu" userId="fdeb1cd3-28dc-4566-8731-290b45f133e1" providerId="ADAL" clId="{569A927B-A447-426B-B2D6-A1EF4AF65037}" dt="2024-08-01T09:21:48.370" v="2417"/>
            <ac:spMkLst>
              <pc:docMk/>
              <pc:sldMasterMk cId="1417600214" sldId="2147483648"/>
              <pc:sldLayoutMk cId="1583743924" sldId="2147483665"/>
              <ac:spMk id="4" creationId="{7A9D644B-AE29-B013-16A7-FA03DE63275A}"/>
            </ac:spMkLst>
          </pc:spChg>
          <pc:spChg chg="mod">
            <ac:chgData name="Amal Babu" userId="fdeb1cd3-28dc-4566-8731-290b45f133e1" providerId="ADAL" clId="{569A927B-A447-426B-B2D6-A1EF4AF65037}" dt="2024-08-01T09:21:48.370" v="2417"/>
            <ac:spMkLst>
              <pc:docMk/>
              <pc:sldMasterMk cId="1417600214" sldId="2147483648"/>
              <pc:sldLayoutMk cId="1583743924" sldId="2147483665"/>
              <ac:spMk id="5" creationId="{F80BBEE9-C437-8D38-F4C2-88180E284E8B}"/>
            </ac:spMkLst>
          </pc:spChg>
          <pc:spChg chg="del">
            <ac:chgData name="Amal Babu" userId="fdeb1cd3-28dc-4566-8731-290b45f133e1" providerId="ADAL" clId="{569A927B-A447-426B-B2D6-A1EF4AF65037}" dt="2024-08-01T09:21:42.523" v="2414" actId="478"/>
            <ac:spMkLst>
              <pc:docMk/>
              <pc:sldMasterMk cId="1417600214" sldId="2147483648"/>
              <pc:sldLayoutMk cId="1583743924" sldId="2147483665"/>
              <ac:spMk id="12" creationId="{22CBCAC2-77FC-A7D3-6114-25ADA9C1B493}"/>
            </ac:spMkLst>
          </pc:spChg>
        </pc:sldLayoutChg>
        <pc:sldLayoutChg chg="addSp delSp modSp add mod modTransition">
          <pc:chgData name="Amal Babu" userId="fdeb1cd3-28dc-4566-8731-290b45f133e1" providerId="ADAL" clId="{569A927B-A447-426B-B2D6-A1EF4AF65037}" dt="2024-08-01T09:46:04.877" v="2564" actId="12789"/>
          <pc:sldLayoutMkLst>
            <pc:docMk/>
            <pc:sldMasterMk cId="1417600214" sldId="2147483648"/>
            <pc:sldLayoutMk cId="1303806457" sldId="2147483666"/>
          </pc:sldLayoutMkLst>
          <pc:spChg chg="del">
            <ac:chgData name="Amal Babu" userId="fdeb1cd3-28dc-4566-8731-290b45f133e1" providerId="ADAL" clId="{569A927B-A447-426B-B2D6-A1EF4AF65037}" dt="2024-08-01T09:45:48.200" v="2560" actId="478"/>
            <ac:spMkLst>
              <pc:docMk/>
              <pc:sldMasterMk cId="1417600214" sldId="2147483648"/>
              <pc:sldLayoutMk cId="1303806457" sldId="2147483666"/>
              <ac:spMk id="2" creationId="{E3DD1B1B-09A3-881A-2894-054695339E36}"/>
            </ac:spMkLst>
          </pc:spChg>
          <pc:spChg chg="del">
            <ac:chgData name="Amal Babu" userId="fdeb1cd3-28dc-4566-8731-290b45f133e1" providerId="ADAL" clId="{569A927B-A447-426B-B2D6-A1EF4AF65037}" dt="2024-08-01T09:45:48.200" v="2560" actId="478"/>
            <ac:spMkLst>
              <pc:docMk/>
              <pc:sldMasterMk cId="1417600214" sldId="2147483648"/>
              <pc:sldLayoutMk cId="1303806457" sldId="2147483666"/>
              <ac:spMk id="3" creationId="{CB3806A4-222B-1426-E178-6B3448E9C920}"/>
            </ac:spMkLst>
          </pc:spChg>
          <pc:spChg chg="del">
            <ac:chgData name="Amal Babu" userId="fdeb1cd3-28dc-4566-8731-290b45f133e1" providerId="ADAL" clId="{569A927B-A447-426B-B2D6-A1EF4AF65037}" dt="2024-08-01T09:45:48.200" v="2560" actId="478"/>
            <ac:spMkLst>
              <pc:docMk/>
              <pc:sldMasterMk cId="1417600214" sldId="2147483648"/>
              <pc:sldLayoutMk cId="1303806457" sldId="2147483666"/>
              <ac:spMk id="4" creationId="{6F68ACF9-C2E6-DEB0-FB8F-BBFE35F9D974}"/>
            </ac:spMkLst>
          </pc:spChg>
          <pc:spChg chg="del">
            <ac:chgData name="Amal Babu" userId="fdeb1cd3-28dc-4566-8731-290b45f133e1" providerId="ADAL" clId="{569A927B-A447-426B-B2D6-A1EF4AF65037}" dt="2024-08-01T09:45:48.200" v="2560" actId="478"/>
            <ac:spMkLst>
              <pc:docMk/>
              <pc:sldMasterMk cId="1417600214" sldId="2147483648"/>
              <pc:sldLayoutMk cId="1303806457" sldId="2147483666"/>
              <ac:spMk id="5" creationId="{8AC02FEE-A382-1BC2-89CB-C54D8144E61D}"/>
            </ac:spMkLst>
          </pc:spChg>
          <pc:spChg chg="del">
            <ac:chgData name="Amal Babu" userId="fdeb1cd3-28dc-4566-8731-290b45f133e1" providerId="ADAL" clId="{569A927B-A447-426B-B2D6-A1EF4AF65037}" dt="2024-08-01T09:45:48.200" v="2560" actId="478"/>
            <ac:spMkLst>
              <pc:docMk/>
              <pc:sldMasterMk cId="1417600214" sldId="2147483648"/>
              <pc:sldLayoutMk cId="1303806457" sldId="2147483666"/>
              <ac:spMk id="6" creationId="{14871BEA-2818-829F-0441-886476900F60}"/>
            </ac:spMkLst>
          </pc:spChg>
          <pc:spChg chg="add mod">
            <ac:chgData name="Amal Babu" userId="fdeb1cd3-28dc-4566-8731-290b45f133e1" providerId="ADAL" clId="{569A927B-A447-426B-B2D6-A1EF4AF65037}" dt="2024-08-01T09:46:04.877" v="2564" actId="12789"/>
            <ac:spMkLst>
              <pc:docMk/>
              <pc:sldMasterMk cId="1417600214" sldId="2147483648"/>
              <pc:sldLayoutMk cId="1303806457" sldId="2147483666"/>
              <ac:spMk id="8" creationId="{9F9837C0-32DA-161F-5C05-E1508E2E1010}"/>
            </ac:spMkLst>
          </pc:spChg>
          <pc:spChg chg="add mod">
            <ac:chgData name="Amal Babu" userId="fdeb1cd3-28dc-4566-8731-290b45f133e1" providerId="ADAL" clId="{569A927B-A447-426B-B2D6-A1EF4AF65037}" dt="2024-08-01T09:45:48.607" v="2561"/>
            <ac:spMkLst>
              <pc:docMk/>
              <pc:sldMasterMk cId="1417600214" sldId="2147483648"/>
              <pc:sldLayoutMk cId="1303806457" sldId="2147483666"/>
              <ac:spMk id="10" creationId="{6B6368BD-ADCF-5E71-7B8E-971EF975B592}"/>
            </ac:spMkLst>
          </pc:spChg>
          <pc:picChg chg="add mod">
            <ac:chgData name="Amal Babu" userId="fdeb1cd3-28dc-4566-8731-290b45f133e1" providerId="ADAL" clId="{569A927B-A447-426B-B2D6-A1EF4AF65037}" dt="2024-08-01T09:45:48.607" v="2561"/>
            <ac:picMkLst>
              <pc:docMk/>
              <pc:sldMasterMk cId="1417600214" sldId="2147483648"/>
              <pc:sldLayoutMk cId="1303806457" sldId="2147483666"/>
              <ac:picMk id="7" creationId="{A0606D24-4DA6-B7BB-ACD7-8DF34C1A7735}"/>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BFAE0B-1B05-4991-941D-87BC78D16E74}" type="datetimeFigureOut">
              <a:rPr lang="en-IN" smtClean="0"/>
              <a:t>26-01-2025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02D4A9-7C53-4EE9-BEE6-F41EB0612C11}" type="slidenum">
              <a:rPr lang="en-IN" smtClean="0"/>
              <a:t>‹#›</a:t>
            </a:fld>
            <a:endParaRPr lang="en-IN"/>
          </a:p>
        </p:txBody>
      </p:sp>
    </p:spTree>
    <p:extLst>
      <p:ext uri="{BB962C8B-B14F-4D97-AF65-F5344CB8AC3E}">
        <p14:creationId xmlns:p14="http://schemas.microsoft.com/office/powerpoint/2010/main" val="3650447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D1B1B-09A3-881A-2894-054695339E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B3806A4-222B-1426-E178-6B3448E9C9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F68ACF9-C2E6-DEB0-FB8F-BBFE35F9D974}"/>
              </a:ext>
            </a:extLst>
          </p:cNvPr>
          <p:cNvSpPr>
            <a:spLocks noGrp="1"/>
          </p:cNvSpPr>
          <p:nvPr>
            <p:ph type="dt" sz="half" idx="10"/>
          </p:nvPr>
        </p:nvSpPr>
        <p:spPr/>
        <p:txBody>
          <a:bodyPr/>
          <a:lstStyle/>
          <a:p>
            <a:fld id="{7A9115A5-F2A5-4FD3-9506-DC3AEDC8D873}" type="datetimeFigureOut">
              <a:rPr lang="en-IN" smtClean="0"/>
              <a:t>26-01-2025</a:t>
            </a:fld>
            <a:endParaRPr lang="en-IN"/>
          </a:p>
        </p:txBody>
      </p:sp>
      <p:sp>
        <p:nvSpPr>
          <p:cNvPr id="5" name="Footer Placeholder 4">
            <a:extLst>
              <a:ext uri="{FF2B5EF4-FFF2-40B4-BE49-F238E27FC236}">
                <a16:creationId xmlns:a16="http://schemas.microsoft.com/office/drawing/2014/main" id="{8AC02FEE-A382-1BC2-89CB-C54D8144E6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871BEA-2818-829F-0441-886476900F60}"/>
              </a:ext>
            </a:extLst>
          </p:cNvPr>
          <p:cNvSpPr>
            <a:spLocks noGrp="1"/>
          </p:cNvSpPr>
          <p:nvPr>
            <p:ph type="sldNum" sz="quarter" idx="12"/>
          </p:nvPr>
        </p:nvSpPr>
        <p:spPr/>
        <p:txBody>
          <a:bodyPr/>
          <a:lstStyle/>
          <a:p>
            <a:fld id="{6E6C77DB-C24F-41B2-9082-E91518E1D12C}" type="slidenum">
              <a:rPr lang="en-IN" smtClean="0"/>
              <a:t>‹#›</a:t>
            </a:fld>
            <a:endParaRPr lang="en-IN"/>
          </a:p>
        </p:txBody>
      </p:sp>
    </p:spTree>
    <p:extLst>
      <p:ext uri="{BB962C8B-B14F-4D97-AF65-F5344CB8AC3E}">
        <p14:creationId xmlns:p14="http://schemas.microsoft.com/office/powerpoint/2010/main" val="27107112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80BBEE9-C437-8D38-F4C2-88180E284E8B}"/>
              </a:ext>
            </a:extLst>
          </p:cNvPr>
          <p:cNvSpPr>
            <a:spLocks noGrp="1"/>
          </p:cNvSpPr>
          <p:nvPr>
            <p:ph type="pic" sz="quarter" idx="10"/>
          </p:nvPr>
        </p:nvSpPr>
        <p:spPr>
          <a:xfrm>
            <a:off x="737662" y="1186033"/>
            <a:ext cx="4485936" cy="4485936"/>
          </a:xfrm>
          <a:custGeom>
            <a:avLst/>
            <a:gdLst>
              <a:gd name="connsiteX0" fmla="*/ 2242968 w 4485936"/>
              <a:gd name="connsiteY0" fmla="*/ 0 h 4485936"/>
              <a:gd name="connsiteX1" fmla="*/ 4485936 w 4485936"/>
              <a:gd name="connsiteY1" fmla="*/ 2242968 h 4485936"/>
              <a:gd name="connsiteX2" fmla="*/ 2242968 w 4485936"/>
              <a:gd name="connsiteY2" fmla="*/ 4485936 h 4485936"/>
              <a:gd name="connsiteX3" fmla="*/ 0 w 4485936"/>
              <a:gd name="connsiteY3" fmla="*/ 2242968 h 4485936"/>
              <a:gd name="connsiteX4" fmla="*/ 2242968 w 4485936"/>
              <a:gd name="connsiteY4" fmla="*/ 0 h 448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5936" h="4485936">
                <a:moveTo>
                  <a:pt x="2242968" y="0"/>
                </a:moveTo>
                <a:cubicBezTo>
                  <a:pt x="3481725" y="0"/>
                  <a:pt x="4485936" y="1004211"/>
                  <a:pt x="4485936" y="2242968"/>
                </a:cubicBezTo>
                <a:cubicBezTo>
                  <a:pt x="4485936" y="3481725"/>
                  <a:pt x="3481725" y="4485936"/>
                  <a:pt x="2242968" y="4485936"/>
                </a:cubicBezTo>
                <a:cubicBezTo>
                  <a:pt x="1004211" y="4485936"/>
                  <a:pt x="0" y="3481725"/>
                  <a:pt x="0" y="2242968"/>
                </a:cubicBezTo>
                <a:cubicBezTo>
                  <a:pt x="0" y="1004211"/>
                  <a:pt x="1004211" y="0"/>
                  <a:pt x="224296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5837439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6" name="Picture 5" descr="A cartoon of a boxing glove&#10;&#10;Description automatically generated">
            <a:extLst>
              <a:ext uri="{FF2B5EF4-FFF2-40B4-BE49-F238E27FC236}">
                <a16:creationId xmlns:a16="http://schemas.microsoft.com/office/drawing/2014/main" id="{1EA789B8-14BF-CD5C-67F1-9BEB83685FB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57151" y="546697"/>
            <a:ext cx="3694471" cy="3694471"/>
          </a:xfrm>
          <a:prstGeom prst="rect">
            <a:avLst/>
          </a:prstGeom>
        </p:spPr>
      </p:pic>
      <p:sp>
        <p:nvSpPr>
          <p:cNvPr id="9" name="Picture Placeholder 8">
            <a:extLst>
              <a:ext uri="{FF2B5EF4-FFF2-40B4-BE49-F238E27FC236}">
                <a16:creationId xmlns:a16="http://schemas.microsoft.com/office/drawing/2014/main" id="{5C353D73-64BC-FB53-56BC-97EF896C6174}"/>
              </a:ext>
            </a:extLst>
          </p:cNvPr>
          <p:cNvSpPr>
            <a:spLocks noGrp="1"/>
          </p:cNvSpPr>
          <p:nvPr>
            <p:ph type="pic" sz="quarter" idx="10"/>
          </p:nvPr>
        </p:nvSpPr>
        <p:spPr>
          <a:xfrm>
            <a:off x="800158" y="1578063"/>
            <a:ext cx="3883747" cy="3701874"/>
          </a:xfrm>
          <a:custGeom>
            <a:avLst/>
            <a:gdLst>
              <a:gd name="connsiteX0" fmla="*/ 439598 w 3883747"/>
              <a:gd name="connsiteY0" fmla="*/ 0 h 3701874"/>
              <a:gd name="connsiteX1" fmla="*/ 3444149 w 3883747"/>
              <a:gd name="connsiteY1" fmla="*/ 0 h 3701874"/>
              <a:gd name="connsiteX2" fmla="*/ 3883747 w 3883747"/>
              <a:gd name="connsiteY2" fmla="*/ 439598 h 3701874"/>
              <a:gd name="connsiteX3" fmla="*/ 3883747 w 3883747"/>
              <a:gd name="connsiteY3" fmla="*/ 3262276 h 3701874"/>
              <a:gd name="connsiteX4" fmla="*/ 3444149 w 3883747"/>
              <a:gd name="connsiteY4" fmla="*/ 3701874 h 3701874"/>
              <a:gd name="connsiteX5" fmla="*/ 439598 w 3883747"/>
              <a:gd name="connsiteY5" fmla="*/ 3701874 h 3701874"/>
              <a:gd name="connsiteX6" fmla="*/ 0 w 3883747"/>
              <a:gd name="connsiteY6" fmla="*/ 3262276 h 3701874"/>
              <a:gd name="connsiteX7" fmla="*/ 0 w 3883747"/>
              <a:gd name="connsiteY7" fmla="*/ 439598 h 3701874"/>
              <a:gd name="connsiteX8" fmla="*/ 439598 w 3883747"/>
              <a:gd name="connsiteY8" fmla="*/ 0 h 370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3747" h="3701874">
                <a:moveTo>
                  <a:pt x="439598" y="0"/>
                </a:moveTo>
                <a:lnTo>
                  <a:pt x="3444149" y="0"/>
                </a:lnTo>
                <a:cubicBezTo>
                  <a:pt x="3686932" y="0"/>
                  <a:pt x="3883747" y="196815"/>
                  <a:pt x="3883747" y="439598"/>
                </a:cubicBezTo>
                <a:lnTo>
                  <a:pt x="3883747" y="3262276"/>
                </a:lnTo>
                <a:cubicBezTo>
                  <a:pt x="3883747" y="3505059"/>
                  <a:pt x="3686932" y="3701874"/>
                  <a:pt x="3444149" y="3701874"/>
                </a:cubicBezTo>
                <a:lnTo>
                  <a:pt x="439598" y="3701874"/>
                </a:lnTo>
                <a:cubicBezTo>
                  <a:pt x="196815" y="3701874"/>
                  <a:pt x="0" y="3505059"/>
                  <a:pt x="0" y="3262276"/>
                </a:cubicBezTo>
                <a:lnTo>
                  <a:pt x="0" y="439598"/>
                </a:lnTo>
                <a:cubicBezTo>
                  <a:pt x="0" y="196815"/>
                  <a:pt x="196815" y="0"/>
                  <a:pt x="43959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7041415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E3B8D7F-789F-36D8-ADA7-68CDF4D56221}"/>
              </a:ext>
            </a:extLst>
          </p:cNvPr>
          <p:cNvSpPr>
            <a:spLocks noGrp="1"/>
          </p:cNvSpPr>
          <p:nvPr>
            <p:ph type="pic" sz="quarter" idx="10"/>
          </p:nvPr>
        </p:nvSpPr>
        <p:spPr>
          <a:xfrm>
            <a:off x="7511482" y="1578063"/>
            <a:ext cx="3883747" cy="3701874"/>
          </a:xfrm>
          <a:custGeom>
            <a:avLst/>
            <a:gdLst>
              <a:gd name="connsiteX0" fmla="*/ 439598 w 3883747"/>
              <a:gd name="connsiteY0" fmla="*/ 0 h 3701874"/>
              <a:gd name="connsiteX1" fmla="*/ 3444149 w 3883747"/>
              <a:gd name="connsiteY1" fmla="*/ 0 h 3701874"/>
              <a:gd name="connsiteX2" fmla="*/ 3883747 w 3883747"/>
              <a:gd name="connsiteY2" fmla="*/ 439598 h 3701874"/>
              <a:gd name="connsiteX3" fmla="*/ 3883747 w 3883747"/>
              <a:gd name="connsiteY3" fmla="*/ 3262276 h 3701874"/>
              <a:gd name="connsiteX4" fmla="*/ 3444149 w 3883747"/>
              <a:gd name="connsiteY4" fmla="*/ 3701874 h 3701874"/>
              <a:gd name="connsiteX5" fmla="*/ 439598 w 3883747"/>
              <a:gd name="connsiteY5" fmla="*/ 3701874 h 3701874"/>
              <a:gd name="connsiteX6" fmla="*/ 0 w 3883747"/>
              <a:gd name="connsiteY6" fmla="*/ 3262276 h 3701874"/>
              <a:gd name="connsiteX7" fmla="*/ 0 w 3883747"/>
              <a:gd name="connsiteY7" fmla="*/ 439598 h 3701874"/>
              <a:gd name="connsiteX8" fmla="*/ 439598 w 3883747"/>
              <a:gd name="connsiteY8" fmla="*/ 0 h 370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3747" h="3701874">
                <a:moveTo>
                  <a:pt x="439598" y="0"/>
                </a:moveTo>
                <a:lnTo>
                  <a:pt x="3444149" y="0"/>
                </a:lnTo>
                <a:cubicBezTo>
                  <a:pt x="3686932" y="0"/>
                  <a:pt x="3883747" y="196815"/>
                  <a:pt x="3883747" y="439598"/>
                </a:cubicBezTo>
                <a:lnTo>
                  <a:pt x="3883747" y="3262276"/>
                </a:lnTo>
                <a:cubicBezTo>
                  <a:pt x="3883747" y="3505059"/>
                  <a:pt x="3686932" y="3701874"/>
                  <a:pt x="3444149" y="3701874"/>
                </a:cubicBezTo>
                <a:lnTo>
                  <a:pt x="439598" y="3701874"/>
                </a:lnTo>
                <a:cubicBezTo>
                  <a:pt x="196815" y="3701874"/>
                  <a:pt x="0" y="3505059"/>
                  <a:pt x="0" y="3262276"/>
                </a:cubicBezTo>
                <a:lnTo>
                  <a:pt x="0" y="439598"/>
                </a:lnTo>
                <a:cubicBezTo>
                  <a:pt x="0" y="196815"/>
                  <a:pt x="196815" y="0"/>
                  <a:pt x="439598" y="0"/>
                </a:cubicBezTo>
                <a:close/>
              </a:path>
            </a:pathLst>
          </a:custGeom>
        </p:spPr>
        <p:txBody>
          <a:bodyPr wrap="square">
            <a:noAutofit/>
          </a:bodyPr>
          <a:lstStyle/>
          <a:p>
            <a:endParaRPr lang="en-IN"/>
          </a:p>
        </p:txBody>
      </p:sp>
      <p:pic>
        <p:nvPicPr>
          <p:cNvPr id="10" name="Picture 9" descr="Cartoon character with blue eyes and a white shirt&#10;&#10;Description automatically generated with medium confidence">
            <a:extLst>
              <a:ext uri="{FF2B5EF4-FFF2-40B4-BE49-F238E27FC236}">
                <a16:creationId xmlns:a16="http://schemas.microsoft.com/office/drawing/2014/main" id="{858ED7CD-5B4E-012B-0721-E5D8477DA9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1999" y="6654"/>
            <a:ext cx="4050842" cy="4050842"/>
          </a:xfrm>
          <a:prstGeom prst="rect">
            <a:avLst/>
          </a:prstGeom>
        </p:spPr>
      </p:pic>
    </p:spTree>
    <p:extLst>
      <p:ext uri="{BB962C8B-B14F-4D97-AF65-F5344CB8AC3E}">
        <p14:creationId xmlns:p14="http://schemas.microsoft.com/office/powerpoint/2010/main" val="8920657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F3FE25F-4A60-7FA6-02ED-E261C7642B1C}"/>
              </a:ext>
            </a:extLst>
          </p:cNvPr>
          <p:cNvSpPr>
            <a:spLocks noGrp="1"/>
          </p:cNvSpPr>
          <p:nvPr>
            <p:ph type="pic" sz="quarter" idx="10"/>
          </p:nvPr>
        </p:nvSpPr>
        <p:spPr>
          <a:xfrm>
            <a:off x="7467600" y="515503"/>
            <a:ext cx="3965738" cy="1720255"/>
          </a:xfrm>
          <a:custGeom>
            <a:avLst/>
            <a:gdLst>
              <a:gd name="connsiteX0" fmla="*/ 286715 w 3965738"/>
              <a:gd name="connsiteY0" fmla="*/ 0 h 1720255"/>
              <a:gd name="connsiteX1" fmla="*/ 3679023 w 3965738"/>
              <a:gd name="connsiteY1" fmla="*/ 0 h 1720255"/>
              <a:gd name="connsiteX2" fmla="*/ 3965738 w 3965738"/>
              <a:gd name="connsiteY2" fmla="*/ 286715 h 1720255"/>
              <a:gd name="connsiteX3" fmla="*/ 3965738 w 3965738"/>
              <a:gd name="connsiteY3" fmla="*/ 1433540 h 1720255"/>
              <a:gd name="connsiteX4" fmla="*/ 3679023 w 3965738"/>
              <a:gd name="connsiteY4" fmla="*/ 1720255 h 1720255"/>
              <a:gd name="connsiteX5" fmla="*/ 286715 w 3965738"/>
              <a:gd name="connsiteY5" fmla="*/ 1720255 h 1720255"/>
              <a:gd name="connsiteX6" fmla="*/ 0 w 3965738"/>
              <a:gd name="connsiteY6" fmla="*/ 1433540 h 1720255"/>
              <a:gd name="connsiteX7" fmla="*/ 0 w 3965738"/>
              <a:gd name="connsiteY7" fmla="*/ 286715 h 1720255"/>
              <a:gd name="connsiteX8" fmla="*/ 286715 w 3965738"/>
              <a:gd name="connsiteY8" fmla="*/ 0 h 17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5738" h="1720255">
                <a:moveTo>
                  <a:pt x="286715" y="0"/>
                </a:moveTo>
                <a:lnTo>
                  <a:pt x="3679023" y="0"/>
                </a:lnTo>
                <a:cubicBezTo>
                  <a:pt x="3837371" y="0"/>
                  <a:pt x="3965738" y="128367"/>
                  <a:pt x="3965738" y="286715"/>
                </a:cubicBezTo>
                <a:lnTo>
                  <a:pt x="3965738" y="1433540"/>
                </a:lnTo>
                <a:cubicBezTo>
                  <a:pt x="3965738" y="1591888"/>
                  <a:pt x="3837371" y="1720255"/>
                  <a:pt x="3679023" y="1720255"/>
                </a:cubicBezTo>
                <a:lnTo>
                  <a:pt x="286715" y="1720255"/>
                </a:lnTo>
                <a:cubicBezTo>
                  <a:pt x="128367" y="1720255"/>
                  <a:pt x="0" y="1591888"/>
                  <a:pt x="0" y="1433540"/>
                </a:cubicBezTo>
                <a:lnTo>
                  <a:pt x="0" y="286715"/>
                </a:lnTo>
                <a:cubicBezTo>
                  <a:pt x="0" y="128367"/>
                  <a:pt x="128367" y="0"/>
                  <a:pt x="286715"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1AA79697-C796-0AA1-503F-70E1A5947934}"/>
              </a:ext>
            </a:extLst>
          </p:cNvPr>
          <p:cNvSpPr>
            <a:spLocks noGrp="1"/>
          </p:cNvSpPr>
          <p:nvPr>
            <p:ph type="pic" sz="quarter" idx="11"/>
          </p:nvPr>
        </p:nvSpPr>
        <p:spPr>
          <a:xfrm>
            <a:off x="7467600" y="2568874"/>
            <a:ext cx="3965738" cy="1720255"/>
          </a:xfrm>
          <a:custGeom>
            <a:avLst/>
            <a:gdLst>
              <a:gd name="connsiteX0" fmla="*/ 286715 w 3965738"/>
              <a:gd name="connsiteY0" fmla="*/ 0 h 1720255"/>
              <a:gd name="connsiteX1" fmla="*/ 3679023 w 3965738"/>
              <a:gd name="connsiteY1" fmla="*/ 0 h 1720255"/>
              <a:gd name="connsiteX2" fmla="*/ 3965738 w 3965738"/>
              <a:gd name="connsiteY2" fmla="*/ 286715 h 1720255"/>
              <a:gd name="connsiteX3" fmla="*/ 3965738 w 3965738"/>
              <a:gd name="connsiteY3" fmla="*/ 1433540 h 1720255"/>
              <a:gd name="connsiteX4" fmla="*/ 3679023 w 3965738"/>
              <a:gd name="connsiteY4" fmla="*/ 1720255 h 1720255"/>
              <a:gd name="connsiteX5" fmla="*/ 286715 w 3965738"/>
              <a:gd name="connsiteY5" fmla="*/ 1720255 h 1720255"/>
              <a:gd name="connsiteX6" fmla="*/ 0 w 3965738"/>
              <a:gd name="connsiteY6" fmla="*/ 1433540 h 1720255"/>
              <a:gd name="connsiteX7" fmla="*/ 0 w 3965738"/>
              <a:gd name="connsiteY7" fmla="*/ 286715 h 1720255"/>
              <a:gd name="connsiteX8" fmla="*/ 286715 w 3965738"/>
              <a:gd name="connsiteY8" fmla="*/ 0 h 17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5738" h="1720255">
                <a:moveTo>
                  <a:pt x="286715" y="0"/>
                </a:moveTo>
                <a:lnTo>
                  <a:pt x="3679023" y="0"/>
                </a:lnTo>
                <a:cubicBezTo>
                  <a:pt x="3837371" y="0"/>
                  <a:pt x="3965738" y="128367"/>
                  <a:pt x="3965738" y="286715"/>
                </a:cubicBezTo>
                <a:lnTo>
                  <a:pt x="3965738" y="1433540"/>
                </a:lnTo>
                <a:cubicBezTo>
                  <a:pt x="3965738" y="1591888"/>
                  <a:pt x="3837371" y="1720255"/>
                  <a:pt x="3679023" y="1720255"/>
                </a:cubicBezTo>
                <a:lnTo>
                  <a:pt x="286715" y="1720255"/>
                </a:lnTo>
                <a:cubicBezTo>
                  <a:pt x="128367" y="1720255"/>
                  <a:pt x="0" y="1591888"/>
                  <a:pt x="0" y="1433540"/>
                </a:cubicBezTo>
                <a:lnTo>
                  <a:pt x="0" y="286715"/>
                </a:lnTo>
                <a:cubicBezTo>
                  <a:pt x="0" y="128367"/>
                  <a:pt x="128367" y="0"/>
                  <a:pt x="286715"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079F39A0-5FF6-DC88-9562-2047667373C0}"/>
              </a:ext>
            </a:extLst>
          </p:cNvPr>
          <p:cNvSpPr>
            <a:spLocks noGrp="1"/>
          </p:cNvSpPr>
          <p:nvPr>
            <p:ph type="pic" sz="quarter" idx="12"/>
          </p:nvPr>
        </p:nvSpPr>
        <p:spPr>
          <a:xfrm>
            <a:off x="7467600" y="4622245"/>
            <a:ext cx="3965738" cy="1720255"/>
          </a:xfrm>
          <a:custGeom>
            <a:avLst/>
            <a:gdLst>
              <a:gd name="connsiteX0" fmla="*/ 286715 w 3965738"/>
              <a:gd name="connsiteY0" fmla="*/ 0 h 1720255"/>
              <a:gd name="connsiteX1" fmla="*/ 3679023 w 3965738"/>
              <a:gd name="connsiteY1" fmla="*/ 0 h 1720255"/>
              <a:gd name="connsiteX2" fmla="*/ 3965738 w 3965738"/>
              <a:gd name="connsiteY2" fmla="*/ 286715 h 1720255"/>
              <a:gd name="connsiteX3" fmla="*/ 3965738 w 3965738"/>
              <a:gd name="connsiteY3" fmla="*/ 1433540 h 1720255"/>
              <a:gd name="connsiteX4" fmla="*/ 3679023 w 3965738"/>
              <a:gd name="connsiteY4" fmla="*/ 1720255 h 1720255"/>
              <a:gd name="connsiteX5" fmla="*/ 286715 w 3965738"/>
              <a:gd name="connsiteY5" fmla="*/ 1720255 h 1720255"/>
              <a:gd name="connsiteX6" fmla="*/ 0 w 3965738"/>
              <a:gd name="connsiteY6" fmla="*/ 1433540 h 1720255"/>
              <a:gd name="connsiteX7" fmla="*/ 0 w 3965738"/>
              <a:gd name="connsiteY7" fmla="*/ 286715 h 1720255"/>
              <a:gd name="connsiteX8" fmla="*/ 286715 w 3965738"/>
              <a:gd name="connsiteY8" fmla="*/ 0 h 17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5738" h="1720255">
                <a:moveTo>
                  <a:pt x="286715" y="0"/>
                </a:moveTo>
                <a:lnTo>
                  <a:pt x="3679023" y="0"/>
                </a:lnTo>
                <a:cubicBezTo>
                  <a:pt x="3837371" y="0"/>
                  <a:pt x="3965738" y="128367"/>
                  <a:pt x="3965738" y="286715"/>
                </a:cubicBezTo>
                <a:lnTo>
                  <a:pt x="3965738" y="1433540"/>
                </a:lnTo>
                <a:cubicBezTo>
                  <a:pt x="3965738" y="1591888"/>
                  <a:pt x="3837371" y="1720255"/>
                  <a:pt x="3679023" y="1720255"/>
                </a:cubicBezTo>
                <a:lnTo>
                  <a:pt x="286715" y="1720255"/>
                </a:lnTo>
                <a:cubicBezTo>
                  <a:pt x="128367" y="1720255"/>
                  <a:pt x="0" y="1591888"/>
                  <a:pt x="0" y="1433540"/>
                </a:cubicBezTo>
                <a:lnTo>
                  <a:pt x="0" y="286715"/>
                </a:lnTo>
                <a:cubicBezTo>
                  <a:pt x="0" y="128367"/>
                  <a:pt x="128367" y="0"/>
                  <a:pt x="286715"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1385194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E53A90D-FA6E-3071-83D1-F0E0266DD9B6}"/>
              </a:ext>
            </a:extLst>
          </p:cNvPr>
          <p:cNvSpPr>
            <a:spLocks noGrp="1"/>
          </p:cNvSpPr>
          <p:nvPr>
            <p:ph type="pic" sz="quarter" idx="10"/>
          </p:nvPr>
        </p:nvSpPr>
        <p:spPr>
          <a:xfrm>
            <a:off x="7511481" y="1578063"/>
            <a:ext cx="3883747" cy="3701874"/>
          </a:xfrm>
          <a:custGeom>
            <a:avLst/>
            <a:gdLst>
              <a:gd name="connsiteX0" fmla="*/ 439598 w 3883747"/>
              <a:gd name="connsiteY0" fmla="*/ 0 h 3701874"/>
              <a:gd name="connsiteX1" fmla="*/ 3444149 w 3883747"/>
              <a:gd name="connsiteY1" fmla="*/ 0 h 3701874"/>
              <a:gd name="connsiteX2" fmla="*/ 3883747 w 3883747"/>
              <a:gd name="connsiteY2" fmla="*/ 439598 h 3701874"/>
              <a:gd name="connsiteX3" fmla="*/ 3883747 w 3883747"/>
              <a:gd name="connsiteY3" fmla="*/ 3262276 h 3701874"/>
              <a:gd name="connsiteX4" fmla="*/ 3444149 w 3883747"/>
              <a:gd name="connsiteY4" fmla="*/ 3701874 h 3701874"/>
              <a:gd name="connsiteX5" fmla="*/ 439598 w 3883747"/>
              <a:gd name="connsiteY5" fmla="*/ 3701874 h 3701874"/>
              <a:gd name="connsiteX6" fmla="*/ 0 w 3883747"/>
              <a:gd name="connsiteY6" fmla="*/ 3262276 h 3701874"/>
              <a:gd name="connsiteX7" fmla="*/ 0 w 3883747"/>
              <a:gd name="connsiteY7" fmla="*/ 439598 h 3701874"/>
              <a:gd name="connsiteX8" fmla="*/ 439598 w 3883747"/>
              <a:gd name="connsiteY8" fmla="*/ 0 h 370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3747" h="3701874">
                <a:moveTo>
                  <a:pt x="439598" y="0"/>
                </a:moveTo>
                <a:lnTo>
                  <a:pt x="3444149" y="0"/>
                </a:lnTo>
                <a:cubicBezTo>
                  <a:pt x="3686932" y="0"/>
                  <a:pt x="3883747" y="196815"/>
                  <a:pt x="3883747" y="439598"/>
                </a:cubicBezTo>
                <a:lnTo>
                  <a:pt x="3883747" y="3262276"/>
                </a:lnTo>
                <a:cubicBezTo>
                  <a:pt x="3883747" y="3505059"/>
                  <a:pt x="3686932" y="3701874"/>
                  <a:pt x="3444149" y="3701874"/>
                </a:cubicBezTo>
                <a:lnTo>
                  <a:pt x="439598" y="3701874"/>
                </a:lnTo>
                <a:cubicBezTo>
                  <a:pt x="196815" y="3701874"/>
                  <a:pt x="0" y="3505059"/>
                  <a:pt x="0" y="3262276"/>
                </a:cubicBezTo>
                <a:lnTo>
                  <a:pt x="0" y="439598"/>
                </a:lnTo>
                <a:cubicBezTo>
                  <a:pt x="0" y="196815"/>
                  <a:pt x="196815" y="0"/>
                  <a:pt x="43959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0438936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7675-F12D-9E0F-19BF-C58826A93A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D4C79E3-C007-1A4E-4135-CA02A19EA8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D876382-7295-29A0-70C5-9E607716F2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CCB43-EBE8-7F02-EB03-D1E295B4F306}"/>
              </a:ext>
            </a:extLst>
          </p:cNvPr>
          <p:cNvSpPr>
            <a:spLocks noGrp="1"/>
          </p:cNvSpPr>
          <p:nvPr>
            <p:ph type="dt" sz="half" idx="10"/>
          </p:nvPr>
        </p:nvSpPr>
        <p:spPr/>
        <p:txBody>
          <a:bodyPr/>
          <a:lstStyle/>
          <a:p>
            <a:fld id="{7A9115A5-F2A5-4FD3-9506-DC3AEDC8D873}" type="datetimeFigureOut">
              <a:rPr lang="en-IN" smtClean="0"/>
              <a:t>26-01-2025</a:t>
            </a:fld>
            <a:endParaRPr lang="en-IN"/>
          </a:p>
        </p:txBody>
      </p:sp>
      <p:sp>
        <p:nvSpPr>
          <p:cNvPr id="6" name="Footer Placeholder 5">
            <a:extLst>
              <a:ext uri="{FF2B5EF4-FFF2-40B4-BE49-F238E27FC236}">
                <a16:creationId xmlns:a16="http://schemas.microsoft.com/office/drawing/2014/main" id="{252F3F41-2110-F69E-1CD1-9E0E22C77CC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A121D5-B7EA-F4A0-3700-7593EBED9E2C}"/>
              </a:ext>
            </a:extLst>
          </p:cNvPr>
          <p:cNvSpPr>
            <a:spLocks noGrp="1"/>
          </p:cNvSpPr>
          <p:nvPr>
            <p:ph type="sldNum" sz="quarter" idx="12"/>
          </p:nvPr>
        </p:nvSpPr>
        <p:spPr/>
        <p:txBody>
          <a:bodyPr/>
          <a:lstStyle/>
          <a:p>
            <a:fld id="{6E6C77DB-C24F-41B2-9082-E91518E1D12C}" type="slidenum">
              <a:rPr lang="en-IN" smtClean="0"/>
              <a:t>‹#›</a:t>
            </a:fld>
            <a:endParaRPr lang="en-IN"/>
          </a:p>
        </p:txBody>
      </p:sp>
    </p:spTree>
    <p:extLst>
      <p:ext uri="{BB962C8B-B14F-4D97-AF65-F5344CB8AC3E}">
        <p14:creationId xmlns:p14="http://schemas.microsoft.com/office/powerpoint/2010/main" val="884726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E4886-DB49-86D9-7AF7-A9EC6EDEA3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168C762-F184-DA82-DA8C-77213ACE2F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5DC1C19-A676-99D7-3FFE-B7CCDD560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1B2138-C7DE-601A-8475-5056ACAD4C1F}"/>
              </a:ext>
            </a:extLst>
          </p:cNvPr>
          <p:cNvSpPr>
            <a:spLocks noGrp="1"/>
          </p:cNvSpPr>
          <p:nvPr>
            <p:ph type="dt" sz="half" idx="10"/>
          </p:nvPr>
        </p:nvSpPr>
        <p:spPr/>
        <p:txBody>
          <a:bodyPr/>
          <a:lstStyle/>
          <a:p>
            <a:fld id="{7A9115A5-F2A5-4FD3-9506-DC3AEDC8D873}" type="datetimeFigureOut">
              <a:rPr lang="en-IN" smtClean="0"/>
              <a:t>26-01-2025</a:t>
            </a:fld>
            <a:endParaRPr lang="en-IN"/>
          </a:p>
        </p:txBody>
      </p:sp>
      <p:sp>
        <p:nvSpPr>
          <p:cNvPr id="6" name="Footer Placeholder 5">
            <a:extLst>
              <a:ext uri="{FF2B5EF4-FFF2-40B4-BE49-F238E27FC236}">
                <a16:creationId xmlns:a16="http://schemas.microsoft.com/office/drawing/2014/main" id="{0F4FB352-F8A6-4E6A-A74C-ADC3C7ADB2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312557-D1BA-208E-6ECB-B917D800F64E}"/>
              </a:ext>
            </a:extLst>
          </p:cNvPr>
          <p:cNvSpPr>
            <a:spLocks noGrp="1"/>
          </p:cNvSpPr>
          <p:nvPr>
            <p:ph type="sldNum" sz="quarter" idx="12"/>
          </p:nvPr>
        </p:nvSpPr>
        <p:spPr/>
        <p:txBody>
          <a:bodyPr/>
          <a:lstStyle/>
          <a:p>
            <a:fld id="{6E6C77DB-C24F-41B2-9082-E91518E1D12C}" type="slidenum">
              <a:rPr lang="en-IN" smtClean="0"/>
              <a:t>‹#›</a:t>
            </a:fld>
            <a:endParaRPr lang="en-IN"/>
          </a:p>
        </p:txBody>
      </p:sp>
    </p:spTree>
    <p:extLst>
      <p:ext uri="{BB962C8B-B14F-4D97-AF65-F5344CB8AC3E}">
        <p14:creationId xmlns:p14="http://schemas.microsoft.com/office/powerpoint/2010/main" val="39739723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7A673-31EC-7AB5-30AF-573AD1C5B3B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B74AB2-F875-654F-EE49-4C9F9A3A89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E74F5D-FE87-8C43-6522-38D24559B741}"/>
              </a:ext>
            </a:extLst>
          </p:cNvPr>
          <p:cNvSpPr>
            <a:spLocks noGrp="1"/>
          </p:cNvSpPr>
          <p:nvPr>
            <p:ph type="dt" sz="half" idx="10"/>
          </p:nvPr>
        </p:nvSpPr>
        <p:spPr/>
        <p:txBody>
          <a:bodyPr/>
          <a:lstStyle/>
          <a:p>
            <a:fld id="{7A9115A5-F2A5-4FD3-9506-DC3AEDC8D873}" type="datetimeFigureOut">
              <a:rPr lang="en-IN" smtClean="0"/>
              <a:t>26-01-2025</a:t>
            </a:fld>
            <a:endParaRPr lang="en-IN"/>
          </a:p>
        </p:txBody>
      </p:sp>
      <p:sp>
        <p:nvSpPr>
          <p:cNvPr id="5" name="Footer Placeholder 4">
            <a:extLst>
              <a:ext uri="{FF2B5EF4-FFF2-40B4-BE49-F238E27FC236}">
                <a16:creationId xmlns:a16="http://schemas.microsoft.com/office/drawing/2014/main" id="{1419AD2D-E98E-9CDF-C91B-4FCF8B06ED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99389D-92BF-D130-9D3D-1E7BBF233E66}"/>
              </a:ext>
            </a:extLst>
          </p:cNvPr>
          <p:cNvSpPr>
            <a:spLocks noGrp="1"/>
          </p:cNvSpPr>
          <p:nvPr>
            <p:ph type="sldNum" sz="quarter" idx="12"/>
          </p:nvPr>
        </p:nvSpPr>
        <p:spPr/>
        <p:txBody>
          <a:bodyPr/>
          <a:lstStyle/>
          <a:p>
            <a:fld id="{6E6C77DB-C24F-41B2-9082-E91518E1D12C}" type="slidenum">
              <a:rPr lang="en-IN" smtClean="0"/>
              <a:t>‹#›</a:t>
            </a:fld>
            <a:endParaRPr lang="en-IN"/>
          </a:p>
        </p:txBody>
      </p:sp>
    </p:spTree>
    <p:extLst>
      <p:ext uri="{BB962C8B-B14F-4D97-AF65-F5344CB8AC3E}">
        <p14:creationId xmlns:p14="http://schemas.microsoft.com/office/powerpoint/2010/main" val="40360725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734446-3C89-A701-B2B0-37350EE245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83FAA6-BAD3-7DF0-068A-C8A92EA3AB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598A2F-D3CB-696E-CBFE-50EA4C38A8FB}"/>
              </a:ext>
            </a:extLst>
          </p:cNvPr>
          <p:cNvSpPr>
            <a:spLocks noGrp="1"/>
          </p:cNvSpPr>
          <p:nvPr>
            <p:ph type="dt" sz="half" idx="10"/>
          </p:nvPr>
        </p:nvSpPr>
        <p:spPr/>
        <p:txBody>
          <a:bodyPr/>
          <a:lstStyle/>
          <a:p>
            <a:fld id="{7A9115A5-F2A5-4FD3-9506-DC3AEDC8D873}" type="datetimeFigureOut">
              <a:rPr lang="en-IN" smtClean="0"/>
              <a:t>26-01-2025</a:t>
            </a:fld>
            <a:endParaRPr lang="en-IN"/>
          </a:p>
        </p:txBody>
      </p:sp>
      <p:sp>
        <p:nvSpPr>
          <p:cNvPr id="5" name="Footer Placeholder 4">
            <a:extLst>
              <a:ext uri="{FF2B5EF4-FFF2-40B4-BE49-F238E27FC236}">
                <a16:creationId xmlns:a16="http://schemas.microsoft.com/office/drawing/2014/main" id="{0643A490-97E0-6C18-BF17-CEEC2972CF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ADF1BB-6391-CA95-6AB1-BC7D8023E08F}"/>
              </a:ext>
            </a:extLst>
          </p:cNvPr>
          <p:cNvSpPr>
            <a:spLocks noGrp="1"/>
          </p:cNvSpPr>
          <p:nvPr>
            <p:ph type="sldNum" sz="quarter" idx="12"/>
          </p:nvPr>
        </p:nvSpPr>
        <p:spPr/>
        <p:txBody>
          <a:bodyPr/>
          <a:lstStyle/>
          <a:p>
            <a:fld id="{6E6C77DB-C24F-41B2-9082-E91518E1D12C}" type="slidenum">
              <a:rPr lang="en-IN" smtClean="0"/>
              <a:t>‹#›</a:t>
            </a:fld>
            <a:endParaRPr lang="en-IN"/>
          </a:p>
        </p:txBody>
      </p:sp>
    </p:spTree>
    <p:extLst>
      <p:ext uri="{BB962C8B-B14F-4D97-AF65-F5344CB8AC3E}">
        <p14:creationId xmlns:p14="http://schemas.microsoft.com/office/powerpoint/2010/main" val="3279903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group of people holding flags&#10;&#10;Description automatically generated">
            <a:extLst>
              <a:ext uri="{FF2B5EF4-FFF2-40B4-BE49-F238E27FC236}">
                <a16:creationId xmlns:a16="http://schemas.microsoft.com/office/drawing/2014/main" id="{A0606D24-4DA6-B7BB-ACD7-8DF34C1A773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8" name="Rectangle 7">
            <a:extLst>
              <a:ext uri="{FF2B5EF4-FFF2-40B4-BE49-F238E27FC236}">
                <a16:creationId xmlns:a16="http://schemas.microsoft.com/office/drawing/2014/main" id="{9F9837C0-32DA-161F-5C05-E1508E2E1010}"/>
              </a:ext>
            </a:extLst>
          </p:cNvPr>
          <p:cNvSpPr/>
          <p:nvPr userDrawn="1"/>
        </p:nvSpPr>
        <p:spPr>
          <a:xfrm>
            <a:off x="0" y="0"/>
            <a:ext cx="12192000" cy="6858000"/>
          </a:xfrm>
          <a:prstGeom prst="rect">
            <a:avLst/>
          </a:prstGeom>
          <a:solidFill>
            <a:schemeClr val="accent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Shape 9">
            <a:extLst>
              <a:ext uri="{FF2B5EF4-FFF2-40B4-BE49-F238E27FC236}">
                <a16:creationId xmlns:a16="http://schemas.microsoft.com/office/drawing/2014/main" id="{6B6368BD-ADCF-5E71-7B8E-971EF975B592}"/>
              </a:ext>
            </a:extLst>
          </p:cNvPr>
          <p:cNvSpPr/>
          <p:nvPr userDrawn="1"/>
        </p:nvSpPr>
        <p:spPr>
          <a:xfrm rot="10800000">
            <a:off x="0" y="1633975"/>
            <a:ext cx="10298574" cy="5224024"/>
          </a:xfrm>
          <a:custGeom>
            <a:avLst/>
            <a:gdLst>
              <a:gd name="connsiteX0" fmla="*/ 7395586 w 10298574"/>
              <a:gd name="connsiteY0" fmla="*/ 3210487 h 5224024"/>
              <a:gd name="connsiteX1" fmla="*/ 0 w 10298574"/>
              <a:gd name="connsiteY1" fmla="*/ 0 h 5224024"/>
              <a:gd name="connsiteX2" fmla="*/ 1078849 w 10298574"/>
              <a:gd name="connsiteY2" fmla="*/ 0 h 5224024"/>
              <a:gd name="connsiteX3" fmla="*/ 6097841 w 10298574"/>
              <a:gd name="connsiteY3" fmla="*/ 0 h 5224024"/>
              <a:gd name="connsiteX4" fmla="*/ 8229479 w 10298574"/>
              <a:gd name="connsiteY4" fmla="*/ 0 h 5224024"/>
              <a:gd name="connsiteX5" fmla="*/ 10298575 w 10298574"/>
              <a:gd name="connsiteY5" fmla="*/ 83389 h 5224024"/>
              <a:gd name="connsiteX6" fmla="*/ 10298575 w 10298574"/>
              <a:gd name="connsiteY6" fmla="*/ 1011095 h 5224024"/>
              <a:gd name="connsiteX7" fmla="*/ 10298575 w 10298574"/>
              <a:gd name="connsiteY7" fmla="*/ 4680223 h 5224024"/>
              <a:gd name="connsiteX8" fmla="*/ 10298575 w 10298574"/>
              <a:gd name="connsiteY8" fmla="*/ 4919967 h 5224024"/>
              <a:gd name="connsiteX9" fmla="*/ 7395586 w 10298574"/>
              <a:gd name="connsiteY9" fmla="*/ 3210487 h 5224024"/>
              <a:gd name="connsiteX10" fmla="*/ 7395586 w 10298574"/>
              <a:gd name="connsiteY10" fmla="*/ 3210487 h 522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98574" h="5224024">
                <a:moveTo>
                  <a:pt x="7395586" y="3210487"/>
                </a:moveTo>
                <a:cubicBezTo>
                  <a:pt x="6374068" y="2303629"/>
                  <a:pt x="2147274" y="3491926"/>
                  <a:pt x="0" y="0"/>
                </a:cubicBezTo>
                <a:lnTo>
                  <a:pt x="1078849" y="0"/>
                </a:lnTo>
                <a:cubicBezTo>
                  <a:pt x="1172662" y="1886682"/>
                  <a:pt x="10913571" y="3366842"/>
                  <a:pt x="6097841" y="0"/>
                </a:cubicBezTo>
                <a:lnTo>
                  <a:pt x="8229479" y="0"/>
                </a:lnTo>
                <a:cubicBezTo>
                  <a:pt x="8693332" y="406523"/>
                  <a:pt x="9245785" y="750503"/>
                  <a:pt x="10298575" y="83389"/>
                </a:cubicBezTo>
                <a:lnTo>
                  <a:pt x="10298575" y="1011095"/>
                </a:lnTo>
                <a:cubicBezTo>
                  <a:pt x="9407352" y="1725115"/>
                  <a:pt x="7541517" y="5654835"/>
                  <a:pt x="10298575" y="4680223"/>
                </a:cubicBezTo>
                <a:lnTo>
                  <a:pt x="10298575" y="4919967"/>
                </a:lnTo>
                <a:cubicBezTo>
                  <a:pt x="7838591" y="5983180"/>
                  <a:pt x="8255538" y="3976626"/>
                  <a:pt x="7395586" y="3210487"/>
                </a:cubicBezTo>
                <a:lnTo>
                  <a:pt x="7395586" y="3210487"/>
                </a:lnTo>
                <a:close/>
              </a:path>
            </a:pathLst>
          </a:custGeom>
          <a:solidFill>
            <a:schemeClr val="bg1">
              <a:alpha val="20000"/>
            </a:schemeClr>
          </a:solidFill>
          <a:ln w="52084" cap="flat">
            <a:noFill/>
            <a:prstDash val="solid"/>
            <a:miter/>
          </a:ln>
        </p:spPr>
        <p:txBody>
          <a:bodyPr rtlCol="0" anchor="ctr"/>
          <a:lstStyle/>
          <a:p>
            <a:endParaRPr lang="en-IN"/>
          </a:p>
        </p:txBody>
      </p:sp>
    </p:spTree>
    <p:extLst>
      <p:ext uri="{BB962C8B-B14F-4D97-AF65-F5344CB8AC3E}">
        <p14:creationId xmlns:p14="http://schemas.microsoft.com/office/powerpoint/2010/main" val="13038064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9812-4967-E04C-D9AC-48236B3314D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ECECC65-935C-6EF1-B674-911EEB57F6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A29D3B-E1C6-547B-3A3B-56DF6DAAD02C}"/>
              </a:ext>
            </a:extLst>
          </p:cNvPr>
          <p:cNvSpPr>
            <a:spLocks noGrp="1"/>
          </p:cNvSpPr>
          <p:nvPr>
            <p:ph type="dt" sz="half" idx="10"/>
          </p:nvPr>
        </p:nvSpPr>
        <p:spPr/>
        <p:txBody>
          <a:bodyPr/>
          <a:lstStyle/>
          <a:p>
            <a:fld id="{7A9115A5-F2A5-4FD3-9506-DC3AEDC8D873}" type="datetimeFigureOut">
              <a:rPr lang="en-IN" smtClean="0"/>
              <a:t>26-01-2025</a:t>
            </a:fld>
            <a:endParaRPr lang="en-IN"/>
          </a:p>
        </p:txBody>
      </p:sp>
      <p:sp>
        <p:nvSpPr>
          <p:cNvPr id="5" name="Footer Placeholder 4">
            <a:extLst>
              <a:ext uri="{FF2B5EF4-FFF2-40B4-BE49-F238E27FC236}">
                <a16:creationId xmlns:a16="http://schemas.microsoft.com/office/drawing/2014/main" id="{1C9CD2C0-AB10-3EF8-C5CB-064B39E144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0A67DA-B344-3F56-8746-1897E0125D0C}"/>
              </a:ext>
            </a:extLst>
          </p:cNvPr>
          <p:cNvSpPr>
            <a:spLocks noGrp="1"/>
          </p:cNvSpPr>
          <p:nvPr>
            <p:ph type="sldNum" sz="quarter" idx="12"/>
          </p:nvPr>
        </p:nvSpPr>
        <p:spPr/>
        <p:txBody>
          <a:bodyPr/>
          <a:lstStyle/>
          <a:p>
            <a:fld id="{6E6C77DB-C24F-41B2-9082-E91518E1D12C}" type="slidenum">
              <a:rPr lang="en-IN" smtClean="0"/>
              <a:t>‹#›</a:t>
            </a:fld>
            <a:endParaRPr lang="en-IN"/>
          </a:p>
        </p:txBody>
      </p:sp>
    </p:spTree>
    <p:extLst>
      <p:ext uri="{BB962C8B-B14F-4D97-AF65-F5344CB8AC3E}">
        <p14:creationId xmlns:p14="http://schemas.microsoft.com/office/powerpoint/2010/main" val="397377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050C8-4771-A1D4-9E20-49C429C51E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58B0B17-3541-00EA-E2CB-34D4EF69FE5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12711C-6EAF-2286-72B9-43B6CA25B1C5}"/>
              </a:ext>
            </a:extLst>
          </p:cNvPr>
          <p:cNvSpPr>
            <a:spLocks noGrp="1"/>
          </p:cNvSpPr>
          <p:nvPr>
            <p:ph type="dt" sz="half" idx="10"/>
          </p:nvPr>
        </p:nvSpPr>
        <p:spPr/>
        <p:txBody>
          <a:bodyPr/>
          <a:lstStyle/>
          <a:p>
            <a:fld id="{7A9115A5-F2A5-4FD3-9506-DC3AEDC8D873}" type="datetimeFigureOut">
              <a:rPr lang="en-IN" smtClean="0"/>
              <a:t>26-01-2025</a:t>
            </a:fld>
            <a:endParaRPr lang="en-IN"/>
          </a:p>
        </p:txBody>
      </p:sp>
      <p:sp>
        <p:nvSpPr>
          <p:cNvPr id="5" name="Footer Placeholder 4">
            <a:extLst>
              <a:ext uri="{FF2B5EF4-FFF2-40B4-BE49-F238E27FC236}">
                <a16:creationId xmlns:a16="http://schemas.microsoft.com/office/drawing/2014/main" id="{E10FF8F0-3CF0-98D0-6269-71FB95B188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6AA999-72F2-316D-1826-3DDA27D921A9}"/>
              </a:ext>
            </a:extLst>
          </p:cNvPr>
          <p:cNvSpPr>
            <a:spLocks noGrp="1"/>
          </p:cNvSpPr>
          <p:nvPr>
            <p:ph type="sldNum" sz="quarter" idx="12"/>
          </p:nvPr>
        </p:nvSpPr>
        <p:spPr/>
        <p:txBody>
          <a:bodyPr/>
          <a:lstStyle/>
          <a:p>
            <a:fld id="{6E6C77DB-C24F-41B2-9082-E91518E1D12C}" type="slidenum">
              <a:rPr lang="en-IN" smtClean="0"/>
              <a:t>‹#›</a:t>
            </a:fld>
            <a:endParaRPr lang="en-IN"/>
          </a:p>
        </p:txBody>
      </p:sp>
    </p:spTree>
    <p:extLst>
      <p:ext uri="{BB962C8B-B14F-4D97-AF65-F5344CB8AC3E}">
        <p14:creationId xmlns:p14="http://schemas.microsoft.com/office/powerpoint/2010/main" val="2751769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4FE5-47AB-3C7B-831F-DFB1C38E9A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B58D46F-FED3-9F37-2926-E24C314DCD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F823F06-A9FF-97A0-142A-854B559E5F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550F292-B0A6-5221-36BF-122B17FF91D3}"/>
              </a:ext>
            </a:extLst>
          </p:cNvPr>
          <p:cNvSpPr>
            <a:spLocks noGrp="1"/>
          </p:cNvSpPr>
          <p:nvPr>
            <p:ph type="dt" sz="half" idx="10"/>
          </p:nvPr>
        </p:nvSpPr>
        <p:spPr/>
        <p:txBody>
          <a:bodyPr/>
          <a:lstStyle/>
          <a:p>
            <a:fld id="{7A9115A5-F2A5-4FD3-9506-DC3AEDC8D873}" type="datetimeFigureOut">
              <a:rPr lang="en-IN" smtClean="0"/>
              <a:t>26-01-2025</a:t>
            </a:fld>
            <a:endParaRPr lang="en-IN"/>
          </a:p>
        </p:txBody>
      </p:sp>
      <p:sp>
        <p:nvSpPr>
          <p:cNvPr id="6" name="Footer Placeholder 5">
            <a:extLst>
              <a:ext uri="{FF2B5EF4-FFF2-40B4-BE49-F238E27FC236}">
                <a16:creationId xmlns:a16="http://schemas.microsoft.com/office/drawing/2014/main" id="{EF79E0E8-7870-4925-EE89-933D212E94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6421B5-EC78-F5AF-3FDD-DB01B21AAFFC}"/>
              </a:ext>
            </a:extLst>
          </p:cNvPr>
          <p:cNvSpPr>
            <a:spLocks noGrp="1"/>
          </p:cNvSpPr>
          <p:nvPr>
            <p:ph type="sldNum" sz="quarter" idx="12"/>
          </p:nvPr>
        </p:nvSpPr>
        <p:spPr/>
        <p:txBody>
          <a:bodyPr/>
          <a:lstStyle/>
          <a:p>
            <a:fld id="{6E6C77DB-C24F-41B2-9082-E91518E1D12C}" type="slidenum">
              <a:rPr lang="en-IN" smtClean="0"/>
              <a:t>‹#›</a:t>
            </a:fld>
            <a:endParaRPr lang="en-IN"/>
          </a:p>
        </p:txBody>
      </p:sp>
    </p:spTree>
    <p:extLst>
      <p:ext uri="{BB962C8B-B14F-4D97-AF65-F5344CB8AC3E}">
        <p14:creationId xmlns:p14="http://schemas.microsoft.com/office/powerpoint/2010/main" val="2851308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13D97-8C3B-E10E-B9A8-460E5BADA1E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9408D01-41FC-1BE5-4CCD-B6BCB722C3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A9B139-3819-B7BE-6C8B-A6184390DE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7C95BA8-EFD6-62BC-4301-413AA9F0A9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763A95-0BFB-45D1-7A44-505F1A1110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C3D0503-413B-AF2F-88BC-F6B74AA415C8}"/>
              </a:ext>
            </a:extLst>
          </p:cNvPr>
          <p:cNvSpPr>
            <a:spLocks noGrp="1"/>
          </p:cNvSpPr>
          <p:nvPr>
            <p:ph type="dt" sz="half" idx="10"/>
          </p:nvPr>
        </p:nvSpPr>
        <p:spPr/>
        <p:txBody>
          <a:bodyPr/>
          <a:lstStyle/>
          <a:p>
            <a:fld id="{7A9115A5-F2A5-4FD3-9506-DC3AEDC8D873}" type="datetimeFigureOut">
              <a:rPr lang="en-IN" smtClean="0"/>
              <a:t>26-01-2025</a:t>
            </a:fld>
            <a:endParaRPr lang="en-IN"/>
          </a:p>
        </p:txBody>
      </p:sp>
      <p:sp>
        <p:nvSpPr>
          <p:cNvPr id="8" name="Footer Placeholder 7">
            <a:extLst>
              <a:ext uri="{FF2B5EF4-FFF2-40B4-BE49-F238E27FC236}">
                <a16:creationId xmlns:a16="http://schemas.microsoft.com/office/drawing/2014/main" id="{D6E25065-F330-BD84-319B-00674CE13EE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342EE44-9E5D-A8C5-AC57-BAF843472FE4}"/>
              </a:ext>
            </a:extLst>
          </p:cNvPr>
          <p:cNvSpPr>
            <a:spLocks noGrp="1"/>
          </p:cNvSpPr>
          <p:nvPr>
            <p:ph type="sldNum" sz="quarter" idx="12"/>
          </p:nvPr>
        </p:nvSpPr>
        <p:spPr/>
        <p:txBody>
          <a:bodyPr/>
          <a:lstStyle/>
          <a:p>
            <a:fld id="{6E6C77DB-C24F-41B2-9082-E91518E1D12C}" type="slidenum">
              <a:rPr lang="en-IN" smtClean="0"/>
              <a:t>‹#›</a:t>
            </a:fld>
            <a:endParaRPr lang="en-IN"/>
          </a:p>
        </p:txBody>
      </p:sp>
    </p:spTree>
    <p:extLst>
      <p:ext uri="{BB962C8B-B14F-4D97-AF65-F5344CB8AC3E}">
        <p14:creationId xmlns:p14="http://schemas.microsoft.com/office/powerpoint/2010/main" val="3239060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6C092-E350-135D-EEA5-D07F4C732E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1033E52-93A7-19A2-1825-55B054420CEC}"/>
              </a:ext>
            </a:extLst>
          </p:cNvPr>
          <p:cNvSpPr>
            <a:spLocks noGrp="1"/>
          </p:cNvSpPr>
          <p:nvPr>
            <p:ph type="dt" sz="half" idx="10"/>
          </p:nvPr>
        </p:nvSpPr>
        <p:spPr/>
        <p:txBody>
          <a:bodyPr/>
          <a:lstStyle/>
          <a:p>
            <a:fld id="{7A9115A5-F2A5-4FD3-9506-DC3AEDC8D873}" type="datetimeFigureOut">
              <a:rPr lang="en-IN" smtClean="0"/>
              <a:t>26-01-2025</a:t>
            </a:fld>
            <a:endParaRPr lang="en-IN"/>
          </a:p>
        </p:txBody>
      </p:sp>
      <p:sp>
        <p:nvSpPr>
          <p:cNvPr id="4" name="Footer Placeholder 3">
            <a:extLst>
              <a:ext uri="{FF2B5EF4-FFF2-40B4-BE49-F238E27FC236}">
                <a16:creationId xmlns:a16="http://schemas.microsoft.com/office/drawing/2014/main" id="{CF322B34-ABF6-EFF4-1724-3520BBFFDD3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60B6FDB-958B-982F-4F2E-AA6F1ABEC655}"/>
              </a:ext>
            </a:extLst>
          </p:cNvPr>
          <p:cNvSpPr>
            <a:spLocks noGrp="1"/>
          </p:cNvSpPr>
          <p:nvPr>
            <p:ph type="sldNum" sz="quarter" idx="12"/>
          </p:nvPr>
        </p:nvSpPr>
        <p:spPr/>
        <p:txBody>
          <a:bodyPr/>
          <a:lstStyle/>
          <a:p>
            <a:fld id="{6E6C77DB-C24F-41B2-9082-E91518E1D12C}" type="slidenum">
              <a:rPr lang="en-IN" smtClean="0"/>
              <a:t>‹#›</a:t>
            </a:fld>
            <a:endParaRPr lang="en-IN"/>
          </a:p>
        </p:txBody>
      </p:sp>
    </p:spTree>
    <p:extLst>
      <p:ext uri="{BB962C8B-B14F-4D97-AF65-F5344CB8AC3E}">
        <p14:creationId xmlns:p14="http://schemas.microsoft.com/office/powerpoint/2010/main" val="3044105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56C239-8B60-A215-1EAB-FF27C29B4463}"/>
              </a:ext>
            </a:extLst>
          </p:cNvPr>
          <p:cNvSpPr>
            <a:spLocks noGrp="1"/>
          </p:cNvSpPr>
          <p:nvPr>
            <p:ph type="dt" sz="half" idx="10"/>
          </p:nvPr>
        </p:nvSpPr>
        <p:spPr/>
        <p:txBody>
          <a:bodyPr/>
          <a:lstStyle/>
          <a:p>
            <a:fld id="{7A9115A5-F2A5-4FD3-9506-DC3AEDC8D873}" type="datetimeFigureOut">
              <a:rPr lang="en-IN" smtClean="0"/>
              <a:t>26-01-2025</a:t>
            </a:fld>
            <a:endParaRPr lang="en-IN"/>
          </a:p>
        </p:txBody>
      </p:sp>
      <p:sp>
        <p:nvSpPr>
          <p:cNvPr id="3" name="Footer Placeholder 2">
            <a:extLst>
              <a:ext uri="{FF2B5EF4-FFF2-40B4-BE49-F238E27FC236}">
                <a16:creationId xmlns:a16="http://schemas.microsoft.com/office/drawing/2014/main" id="{CB8DBC37-CD22-B07C-9251-5FE9512625D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8D1C175-8116-607F-5098-3F21EA540FE5}"/>
              </a:ext>
            </a:extLst>
          </p:cNvPr>
          <p:cNvSpPr>
            <a:spLocks noGrp="1"/>
          </p:cNvSpPr>
          <p:nvPr>
            <p:ph type="sldNum" sz="quarter" idx="12"/>
          </p:nvPr>
        </p:nvSpPr>
        <p:spPr/>
        <p:txBody>
          <a:bodyPr/>
          <a:lstStyle/>
          <a:p>
            <a:fld id="{6E6C77DB-C24F-41B2-9082-E91518E1D12C}" type="slidenum">
              <a:rPr lang="en-IN" smtClean="0"/>
              <a:t>‹#›</a:t>
            </a:fld>
            <a:endParaRPr lang="en-IN"/>
          </a:p>
        </p:txBody>
      </p:sp>
    </p:spTree>
    <p:extLst>
      <p:ext uri="{BB962C8B-B14F-4D97-AF65-F5344CB8AC3E}">
        <p14:creationId xmlns:p14="http://schemas.microsoft.com/office/powerpoint/2010/main" val="14819226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2CBCAC2-77FC-A7D3-6114-25ADA9C1B493}"/>
              </a:ext>
            </a:extLst>
          </p:cNvPr>
          <p:cNvSpPr>
            <a:spLocks noGrp="1"/>
          </p:cNvSpPr>
          <p:nvPr>
            <p:ph type="pic" sz="quarter" idx="10"/>
          </p:nvPr>
        </p:nvSpPr>
        <p:spPr>
          <a:xfrm>
            <a:off x="803187" y="1306945"/>
            <a:ext cx="4092788" cy="4244113"/>
          </a:xfrm>
          <a:custGeom>
            <a:avLst/>
            <a:gdLst>
              <a:gd name="connsiteX0" fmla="*/ 486019 w 4092788"/>
              <a:gd name="connsiteY0" fmla="*/ 0 h 4244113"/>
              <a:gd name="connsiteX1" fmla="*/ 3606769 w 4092788"/>
              <a:gd name="connsiteY1" fmla="*/ 0 h 4244113"/>
              <a:gd name="connsiteX2" fmla="*/ 4092788 w 4092788"/>
              <a:gd name="connsiteY2" fmla="*/ 486019 h 4244113"/>
              <a:gd name="connsiteX3" fmla="*/ 4092788 w 4092788"/>
              <a:gd name="connsiteY3" fmla="*/ 3758094 h 4244113"/>
              <a:gd name="connsiteX4" fmla="*/ 3606769 w 4092788"/>
              <a:gd name="connsiteY4" fmla="*/ 4244113 h 4244113"/>
              <a:gd name="connsiteX5" fmla="*/ 486019 w 4092788"/>
              <a:gd name="connsiteY5" fmla="*/ 4244113 h 4244113"/>
              <a:gd name="connsiteX6" fmla="*/ 0 w 4092788"/>
              <a:gd name="connsiteY6" fmla="*/ 3758094 h 4244113"/>
              <a:gd name="connsiteX7" fmla="*/ 0 w 4092788"/>
              <a:gd name="connsiteY7" fmla="*/ 486019 h 4244113"/>
              <a:gd name="connsiteX8" fmla="*/ 486019 w 4092788"/>
              <a:gd name="connsiteY8" fmla="*/ 0 h 424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2788" h="4244113">
                <a:moveTo>
                  <a:pt x="486019" y="0"/>
                </a:moveTo>
                <a:lnTo>
                  <a:pt x="3606769" y="0"/>
                </a:lnTo>
                <a:cubicBezTo>
                  <a:pt x="3875190" y="0"/>
                  <a:pt x="4092788" y="217598"/>
                  <a:pt x="4092788" y="486019"/>
                </a:cubicBezTo>
                <a:lnTo>
                  <a:pt x="4092788" y="3758094"/>
                </a:lnTo>
                <a:cubicBezTo>
                  <a:pt x="4092788" y="4026515"/>
                  <a:pt x="3875190" y="4244113"/>
                  <a:pt x="3606769" y="4244113"/>
                </a:cubicBezTo>
                <a:lnTo>
                  <a:pt x="486019" y="4244113"/>
                </a:lnTo>
                <a:cubicBezTo>
                  <a:pt x="217598" y="4244113"/>
                  <a:pt x="0" y="4026515"/>
                  <a:pt x="0" y="3758094"/>
                </a:cubicBezTo>
                <a:lnTo>
                  <a:pt x="0" y="486019"/>
                </a:lnTo>
                <a:cubicBezTo>
                  <a:pt x="0" y="217598"/>
                  <a:pt x="217598" y="0"/>
                  <a:pt x="48601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3992427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A8642D-6F66-213C-BBAB-C6436F7438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FC152C-E304-5DE4-06A4-8D9B149D0C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D77B8A-86DD-6250-3E11-06D77A33F1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A9115A5-F2A5-4FD3-9506-DC3AEDC8D873}" type="datetimeFigureOut">
              <a:rPr lang="en-IN" smtClean="0"/>
              <a:t>26-01-2025</a:t>
            </a:fld>
            <a:endParaRPr lang="en-IN"/>
          </a:p>
        </p:txBody>
      </p:sp>
      <p:sp>
        <p:nvSpPr>
          <p:cNvPr id="5" name="Footer Placeholder 4">
            <a:extLst>
              <a:ext uri="{FF2B5EF4-FFF2-40B4-BE49-F238E27FC236}">
                <a16:creationId xmlns:a16="http://schemas.microsoft.com/office/drawing/2014/main" id="{754592FB-8063-9568-9964-2C5FE144A1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94F9923A-BE3E-E6B2-E606-313CDB9D0D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E6C77DB-C24F-41B2-9082-E91518E1D12C}" type="slidenum">
              <a:rPr lang="en-IN" smtClean="0"/>
              <a:t>‹#›</a:t>
            </a:fld>
            <a:endParaRPr lang="en-IN"/>
          </a:p>
        </p:txBody>
      </p:sp>
    </p:spTree>
    <p:extLst>
      <p:ext uri="{BB962C8B-B14F-4D97-AF65-F5344CB8AC3E}">
        <p14:creationId xmlns:p14="http://schemas.microsoft.com/office/powerpoint/2010/main" val="1417600214"/>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0" r:id="rId3"/>
    <p:sldLayoutId id="2147483651" r:id="rId4"/>
    <p:sldLayoutId id="2147483652" r:id="rId5"/>
    <p:sldLayoutId id="2147483653" r:id="rId6"/>
    <p:sldLayoutId id="2147483654" r:id="rId7"/>
    <p:sldLayoutId id="2147483655" r:id="rId8"/>
    <p:sldLayoutId id="2147483664" r:id="rId9"/>
    <p:sldLayoutId id="2147483665" r:id="rId10"/>
    <p:sldLayoutId id="2147483663" r:id="rId11"/>
    <p:sldLayoutId id="2147483662" r:id="rId12"/>
    <p:sldLayoutId id="2147483661" r:id="rId13"/>
    <p:sldLayoutId id="2147483660" r:id="rId14"/>
    <p:sldLayoutId id="2147483656" r:id="rId15"/>
    <p:sldLayoutId id="2147483657" r:id="rId16"/>
    <p:sldLayoutId id="2147483658" r:id="rId17"/>
    <p:sldLayoutId id="214748365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324DFD51-0227-BC70-F8EE-B3BC990BE4AB}"/>
              </a:ext>
            </a:extLst>
          </p:cNvPr>
          <p:cNvSpPr/>
          <p:nvPr/>
        </p:nvSpPr>
        <p:spPr>
          <a:xfrm>
            <a:off x="4429433" y="1762433"/>
            <a:ext cx="3333135" cy="3333135"/>
          </a:xfrm>
          <a:prstGeom prst="ellipse">
            <a:avLst/>
          </a:prstGeom>
          <a:solidFill>
            <a:schemeClr val="bg1"/>
          </a:solidFill>
          <a:ln w="635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logo with a black background&#10;&#10;Description automatically generated">
            <a:extLst>
              <a:ext uri="{FF2B5EF4-FFF2-40B4-BE49-F238E27FC236}">
                <a16:creationId xmlns:a16="http://schemas.microsoft.com/office/drawing/2014/main" id="{B8AD4789-3E2B-6B25-A250-65306A6E9C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84389" y="2380951"/>
            <a:ext cx="1823222" cy="2096098"/>
          </a:xfrm>
          <a:prstGeom prst="rect">
            <a:avLst/>
          </a:prstGeom>
        </p:spPr>
      </p:pic>
      <p:sp>
        <p:nvSpPr>
          <p:cNvPr id="3" name="TextBox 2">
            <a:extLst>
              <a:ext uri="{FF2B5EF4-FFF2-40B4-BE49-F238E27FC236}">
                <a16:creationId xmlns:a16="http://schemas.microsoft.com/office/drawing/2014/main" id="{6F21A293-CDC4-4F12-97BA-BD7216DFF869}"/>
              </a:ext>
            </a:extLst>
          </p:cNvPr>
          <p:cNvSpPr txBox="1"/>
          <p:nvPr/>
        </p:nvSpPr>
        <p:spPr>
          <a:xfrm>
            <a:off x="4984790" y="2328243"/>
            <a:ext cx="2222420" cy="1049454"/>
          </a:xfrm>
          <a:prstGeom prst="rect">
            <a:avLst/>
          </a:prstGeom>
          <a:solidFill>
            <a:schemeClr val="bg1"/>
          </a:solidFill>
        </p:spPr>
        <p:txBody>
          <a:bodyPr wrap="square" rtlCol="0">
            <a:spAutoFit/>
          </a:bodyPr>
          <a:lstStyle/>
          <a:p>
            <a:endParaRPr lang="en-IN" dirty="0"/>
          </a:p>
        </p:txBody>
      </p:sp>
      <p:sp>
        <p:nvSpPr>
          <p:cNvPr id="2" name="TextBox 1">
            <a:extLst>
              <a:ext uri="{FF2B5EF4-FFF2-40B4-BE49-F238E27FC236}">
                <a16:creationId xmlns:a16="http://schemas.microsoft.com/office/drawing/2014/main" id="{A78B4306-78F2-49A2-BDE5-330106A28FA6}"/>
              </a:ext>
            </a:extLst>
          </p:cNvPr>
          <p:cNvSpPr txBox="1"/>
          <p:nvPr/>
        </p:nvSpPr>
        <p:spPr>
          <a:xfrm>
            <a:off x="5113756" y="2558512"/>
            <a:ext cx="2371133" cy="1384995"/>
          </a:xfrm>
          <a:prstGeom prst="rect">
            <a:avLst/>
          </a:prstGeom>
          <a:solidFill>
            <a:schemeClr val="bg1"/>
          </a:solidFill>
        </p:spPr>
        <p:txBody>
          <a:bodyPr wrap="square" rtlCol="0">
            <a:spAutoFit/>
          </a:bodyPr>
          <a:lstStyle/>
          <a:p>
            <a:r>
              <a:rPr lang="en-IN" sz="2800" b="1" dirty="0">
                <a:solidFill>
                  <a:schemeClr val="tx2">
                    <a:lumMod val="50000"/>
                    <a:lumOff val="50000"/>
                  </a:schemeClr>
                </a:solidFill>
                <a:effectLst>
                  <a:outerShdw blurRad="38100" dist="38100" dir="2700000" algn="tl">
                    <a:srgbClr val="000000">
                      <a:alpha val="43137"/>
                    </a:srgbClr>
                  </a:outerShdw>
                </a:effectLst>
                <a:latin typeface="Berlin Sans FB Demi" panose="020E0802020502020306" pitchFamily="34" charset="0"/>
              </a:rPr>
              <a:t>Exploratory</a:t>
            </a:r>
            <a:r>
              <a:rPr lang="en-IN" sz="2800" b="1" dirty="0">
                <a:effectLst>
                  <a:outerShdw blurRad="38100" dist="38100" dir="2700000" algn="tl">
                    <a:srgbClr val="000000">
                      <a:alpha val="43137"/>
                    </a:srgbClr>
                  </a:outerShdw>
                </a:effectLst>
                <a:latin typeface="Berlin Sans FB Demi" panose="020E0802020502020306" pitchFamily="34" charset="0"/>
              </a:rPr>
              <a:t> Data </a:t>
            </a:r>
            <a:r>
              <a:rPr lang="en-IN" sz="2800" b="1" dirty="0">
                <a:solidFill>
                  <a:srgbClr val="FF0000"/>
                </a:solidFill>
                <a:effectLst>
                  <a:outerShdw blurRad="38100" dist="38100" dir="2700000" algn="tl">
                    <a:srgbClr val="000000">
                      <a:alpha val="43137"/>
                    </a:srgbClr>
                  </a:outerShdw>
                </a:effectLst>
                <a:latin typeface="Berlin Sans FB Demi" panose="020E0802020502020306" pitchFamily="34" charset="0"/>
              </a:rPr>
              <a:t>analysis</a:t>
            </a:r>
            <a:r>
              <a:rPr lang="en-IN" sz="2800" b="1" dirty="0">
                <a:effectLst>
                  <a:outerShdw blurRad="38100" dist="38100" dir="2700000" algn="tl">
                    <a:srgbClr val="000000">
                      <a:alpha val="43137"/>
                    </a:srgbClr>
                  </a:outerShdw>
                </a:effectLst>
                <a:latin typeface="Berlin Sans FB Demi" panose="020E0802020502020306" pitchFamily="34" charset="0"/>
              </a:rPr>
              <a:t> </a:t>
            </a:r>
            <a:r>
              <a:rPr lang="en-IN" sz="2800" b="1" dirty="0">
                <a:solidFill>
                  <a:srgbClr val="FFC000"/>
                </a:solidFill>
                <a:effectLst>
                  <a:outerShdw blurRad="38100" dist="38100" dir="2700000" algn="tl">
                    <a:srgbClr val="000000">
                      <a:alpha val="43137"/>
                    </a:srgbClr>
                  </a:outerShdw>
                </a:effectLst>
                <a:latin typeface="Berlin Sans FB Demi" panose="020E0802020502020306" pitchFamily="34" charset="0"/>
              </a:rPr>
              <a:t>on</a:t>
            </a:r>
            <a:r>
              <a:rPr lang="en-IN" sz="2800" b="1" dirty="0">
                <a:effectLst>
                  <a:outerShdw blurRad="38100" dist="38100" dir="2700000" algn="tl">
                    <a:srgbClr val="000000">
                      <a:alpha val="43137"/>
                    </a:srgbClr>
                  </a:outerShdw>
                </a:effectLst>
                <a:latin typeface="Berlin Sans FB Demi" panose="020E0802020502020306" pitchFamily="34" charset="0"/>
              </a:rPr>
              <a:t> </a:t>
            </a:r>
            <a:r>
              <a:rPr lang="en-IN" sz="2800" b="1" dirty="0">
                <a:solidFill>
                  <a:schemeClr val="accent4">
                    <a:lumMod val="75000"/>
                  </a:schemeClr>
                </a:solidFill>
                <a:effectLst>
                  <a:outerShdw blurRad="38100" dist="38100" dir="2700000" algn="tl">
                    <a:srgbClr val="000000">
                      <a:alpha val="43137"/>
                    </a:srgbClr>
                  </a:outerShdw>
                </a:effectLst>
                <a:latin typeface="Berlin Sans FB Demi" panose="020E0802020502020306" pitchFamily="34" charset="0"/>
              </a:rPr>
              <a:t>Olympic</a:t>
            </a:r>
          </a:p>
        </p:txBody>
      </p:sp>
      <p:sp>
        <p:nvSpPr>
          <p:cNvPr id="5" name="TextBox 4">
            <a:extLst>
              <a:ext uri="{FF2B5EF4-FFF2-40B4-BE49-F238E27FC236}">
                <a16:creationId xmlns:a16="http://schemas.microsoft.com/office/drawing/2014/main" id="{55F78D7C-F0B2-4C4C-9CA8-D83C577D02B4}"/>
              </a:ext>
            </a:extLst>
          </p:cNvPr>
          <p:cNvSpPr txBox="1"/>
          <p:nvPr/>
        </p:nvSpPr>
        <p:spPr>
          <a:xfrm>
            <a:off x="5184389" y="4478531"/>
            <a:ext cx="2487561" cy="307777"/>
          </a:xfrm>
          <a:prstGeom prst="rect">
            <a:avLst/>
          </a:prstGeom>
          <a:noFill/>
        </p:spPr>
        <p:txBody>
          <a:bodyPr wrap="square" rtlCol="0">
            <a:spAutoFit/>
          </a:bodyPr>
          <a:lstStyle/>
          <a:p>
            <a:r>
              <a:rPr lang="en-IN" sz="1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By:- Rituraj Sharma</a:t>
            </a:r>
          </a:p>
        </p:txBody>
      </p:sp>
    </p:spTree>
    <p:extLst>
      <p:ext uri="{BB962C8B-B14F-4D97-AF65-F5344CB8AC3E}">
        <p14:creationId xmlns:p14="http://schemas.microsoft.com/office/powerpoint/2010/main" val="22844841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89946F-3C3B-9291-874D-F7E71979E789}"/>
              </a:ext>
            </a:extLst>
          </p:cNvPr>
          <p:cNvSpPr txBox="1"/>
          <p:nvPr/>
        </p:nvSpPr>
        <p:spPr>
          <a:xfrm>
            <a:off x="4610934" y="-5037"/>
            <a:ext cx="4219425" cy="1015663"/>
          </a:xfrm>
          <a:prstGeom prst="rect">
            <a:avLst/>
          </a:prstGeom>
          <a:noFill/>
        </p:spPr>
        <p:txBody>
          <a:bodyPr wrap="none" rtlCol="0">
            <a:spAutoFit/>
          </a:bodyPr>
          <a:lstStyle/>
          <a:p>
            <a:r>
              <a:rPr lang="en-IN" sz="6000" b="1" u="sng" dirty="0">
                <a:effectLst>
                  <a:outerShdw blurRad="38100" dist="38100" dir="2700000" algn="tl">
                    <a:srgbClr val="000000">
                      <a:alpha val="43137"/>
                    </a:srgbClr>
                  </a:outerShdw>
                </a:effectLst>
                <a:latin typeface="+mj-lt"/>
              </a:rPr>
              <a:t>Conclusion</a:t>
            </a:r>
          </a:p>
        </p:txBody>
      </p:sp>
      <p:grpSp>
        <p:nvGrpSpPr>
          <p:cNvPr id="5" name="Group 4">
            <a:extLst>
              <a:ext uri="{FF2B5EF4-FFF2-40B4-BE49-F238E27FC236}">
                <a16:creationId xmlns:a16="http://schemas.microsoft.com/office/drawing/2014/main" id="{C799E4E9-D8F6-4C7B-D627-58AAAFE080D9}"/>
              </a:ext>
            </a:extLst>
          </p:cNvPr>
          <p:cNvGrpSpPr/>
          <p:nvPr/>
        </p:nvGrpSpPr>
        <p:grpSpPr>
          <a:xfrm>
            <a:off x="0" y="132032"/>
            <a:ext cx="7788461" cy="4859381"/>
            <a:chOff x="-6528" y="4574441"/>
            <a:chExt cx="3662630" cy="2285190"/>
          </a:xfrm>
        </p:grpSpPr>
        <p:sp>
          <p:nvSpPr>
            <p:cNvPr id="6" name="Freeform: Shape 5">
              <a:extLst>
                <a:ext uri="{FF2B5EF4-FFF2-40B4-BE49-F238E27FC236}">
                  <a16:creationId xmlns:a16="http://schemas.microsoft.com/office/drawing/2014/main" id="{C4BA3552-0299-986A-460F-F0DC8425FDCD}"/>
                </a:ext>
              </a:extLst>
            </p:cNvPr>
            <p:cNvSpPr/>
            <p:nvPr/>
          </p:nvSpPr>
          <p:spPr>
            <a:xfrm rot="5400000">
              <a:off x="744392" y="3947922"/>
              <a:ext cx="2258721" cy="3564698"/>
            </a:xfrm>
            <a:custGeom>
              <a:avLst/>
              <a:gdLst>
                <a:gd name="connsiteX0" fmla="*/ 25889 w 2258721"/>
                <a:gd name="connsiteY0" fmla="*/ 1932511 h 3564698"/>
                <a:gd name="connsiteX1" fmla="*/ 162992 w 2258721"/>
                <a:gd name="connsiteY1" fmla="*/ 1723591 h 3564698"/>
                <a:gd name="connsiteX2" fmla="*/ 2258722 w 2258721"/>
                <a:gd name="connsiteY2" fmla="*/ 0 h 3564698"/>
                <a:gd name="connsiteX3" fmla="*/ 2258722 w 2258721"/>
                <a:gd name="connsiteY3" fmla="*/ 2103890 h 3564698"/>
                <a:gd name="connsiteX4" fmla="*/ 1765801 w 2258721"/>
                <a:gd name="connsiteY4" fmla="*/ 1956993 h 3564698"/>
                <a:gd name="connsiteX5" fmla="*/ 211958 w 2258721"/>
                <a:gd name="connsiteY5" fmla="*/ 2175707 h 3564698"/>
                <a:gd name="connsiteX6" fmla="*/ 670603 w 2258721"/>
                <a:gd name="connsiteY6" fmla="*/ 3238261 h 3564698"/>
                <a:gd name="connsiteX7" fmla="*/ 662442 w 2258721"/>
                <a:gd name="connsiteY7" fmla="*/ 3564699 h 3564698"/>
                <a:gd name="connsiteX8" fmla="*/ 340901 w 2258721"/>
                <a:gd name="connsiteY8" fmla="*/ 3194192 h 3564698"/>
                <a:gd name="connsiteX9" fmla="*/ 25889 w 2258721"/>
                <a:gd name="connsiteY9" fmla="*/ 1932511 h 3564698"/>
                <a:gd name="connsiteX10" fmla="*/ 25889 w 2258721"/>
                <a:gd name="connsiteY10" fmla="*/ 1932511 h 356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8721" h="3564698">
                  <a:moveTo>
                    <a:pt x="25889" y="1932511"/>
                  </a:moveTo>
                  <a:cubicBezTo>
                    <a:pt x="50371" y="1880281"/>
                    <a:pt x="115659" y="1774188"/>
                    <a:pt x="162992" y="1723591"/>
                  </a:cubicBezTo>
                  <a:cubicBezTo>
                    <a:pt x="525338" y="1340026"/>
                    <a:pt x="1602582" y="2351983"/>
                    <a:pt x="2258722" y="0"/>
                  </a:cubicBezTo>
                  <a:lnTo>
                    <a:pt x="2258722" y="2103890"/>
                  </a:lnTo>
                  <a:cubicBezTo>
                    <a:pt x="2106928" y="2045132"/>
                    <a:pt x="1940445" y="1994534"/>
                    <a:pt x="1765801" y="1956993"/>
                  </a:cubicBezTo>
                  <a:cubicBezTo>
                    <a:pt x="716304" y="1733384"/>
                    <a:pt x="269085" y="1844372"/>
                    <a:pt x="211958" y="2175707"/>
                  </a:cubicBezTo>
                  <a:cubicBezTo>
                    <a:pt x="153199" y="2507041"/>
                    <a:pt x="412717" y="2991801"/>
                    <a:pt x="670603" y="3238261"/>
                  </a:cubicBezTo>
                  <a:cubicBezTo>
                    <a:pt x="928488" y="3484721"/>
                    <a:pt x="662442" y="3564699"/>
                    <a:pt x="662442" y="3564699"/>
                  </a:cubicBezTo>
                  <a:lnTo>
                    <a:pt x="340901" y="3194192"/>
                  </a:lnTo>
                  <a:cubicBezTo>
                    <a:pt x="340901" y="3192560"/>
                    <a:pt x="-111215" y="2369937"/>
                    <a:pt x="25889" y="1932511"/>
                  </a:cubicBezTo>
                  <a:lnTo>
                    <a:pt x="25889" y="1932511"/>
                  </a:lnTo>
                  <a:close/>
                </a:path>
              </a:pathLst>
            </a:custGeom>
            <a:solidFill>
              <a:schemeClr val="accent3"/>
            </a:solidFill>
            <a:ln w="16261"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60634CBE-FD08-D453-1F11-3AA971CE6A06}"/>
                </a:ext>
              </a:extLst>
            </p:cNvPr>
            <p:cNvSpPr/>
            <p:nvPr/>
          </p:nvSpPr>
          <p:spPr>
            <a:xfrm rot="5400000">
              <a:off x="360651" y="4207262"/>
              <a:ext cx="1203050" cy="1937407"/>
            </a:xfrm>
            <a:custGeom>
              <a:avLst/>
              <a:gdLst>
                <a:gd name="connsiteX0" fmla="*/ 320037 w 1203050"/>
                <a:gd name="connsiteY0" fmla="*/ 1013589 h 1937407"/>
                <a:gd name="connsiteX1" fmla="*/ 1203051 w 1203050"/>
                <a:gd name="connsiteY1" fmla="*/ 1937407 h 1937407"/>
                <a:gd name="connsiteX2" fmla="*/ 550176 w 1203050"/>
                <a:gd name="connsiteY2" fmla="*/ 1937407 h 1937407"/>
                <a:gd name="connsiteX3" fmla="*/ 200888 w 1203050"/>
                <a:gd name="connsiteY3" fmla="*/ 1366141 h 1937407"/>
                <a:gd name="connsiteX4" fmla="*/ 37669 w 1203050"/>
                <a:gd name="connsiteY4" fmla="*/ 259518 h 1937407"/>
                <a:gd name="connsiteX5" fmla="*/ 192727 w 1203050"/>
                <a:gd name="connsiteY5" fmla="*/ 0 h 1937407"/>
                <a:gd name="connsiteX6" fmla="*/ 151922 w 1203050"/>
                <a:gd name="connsiteY6" fmla="*/ 678990 h 1937407"/>
                <a:gd name="connsiteX7" fmla="*/ 320037 w 1203050"/>
                <a:gd name="connsiteY7" fmla="*/ 1013589 h 1937407"/>
                <a:gd name="connsiteX8" fmla="*/ 320037 w 1203050"/>
                <a:gd name="connsiteY8" fmla="*/ 1013589 h 193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3050" h="1937407">
                  <a:moveTo>
                    <a:pt x="320037" y="1013589"/>
                  </a:moveTo>
                  <a:cubicBezTo>
                    <a:pt x="506107" y="1380831"/>
                    <a:pt x="901096" y="1717062"/>
                    <a:pt x="1203051" y="1937407"/>
                  </a:cubicBezTo>
                  <a:lnTo>
                    <a:pt x="550176" y="1937407"/>
                  </a:lnTo>
                  <a:cubicBezTo>
                    <a:pt x="385325" y="1712165"/>
                    <a:pt x="266175" y="1513038"/>
                    <a:pt x="200888" y="1366141"/>
                  </a:cubicBezTo>
                  <a:cubicBezTo>
                    <a:pt x="200888" y="1366141"/>
                    <a:pt x="-104332" y="842209"/>
                    <a:pt x="37669" y="259518"/>
                  </a:cubicBezTo>
                  <a:cubicBezTo>
                    <a:pt x="37669" y="259518"/>
                    <a:pt x="71945" y="120782"/>
                    <a:pt x="192727" y="0"/>
                  </a:cubicBezTo>
                  <a:cubicBezTo>
                    <a:pt x="151922" y="63655"/>
                    <a:pt x="-8032" y="266047"/>
                    <a:pt x="151922" y="678990"/>
                  </a:cubicBezTo>
                  <a:cubicBezTo>
                    <a:pt x="209049" y="842209"/>
                    <a:pt x="320037" y="1013589"/>
                    <a:pt x="320037" y="1013589"/>
                  </a:cubicBezTo>
                  <a:lnTo>
                    <a:pt x="320037" y="1013589"/>
                  </a:lnTo>
                  <a:close/>
                </a:path>
              </a:pathLst>
            </a:custGeom>
            <a:solidFill>
              <a:schemeClr val="accent1"/>
            </a:solidFill>
            <a:ln w="16261" cap="flat">
              <a:noFill/>
              <a:prstDash val="solid"/>
              <a:miter/>
            </a:ln>
          </p:spPr>
          <p:txBody>
            <a:bodyPr rtlCol="0" anchor="ctr"/>
            <a:lstStyle/>
            <a:p>
              <a:endParaRPr lang="en-IN"/>
            </a:p>
          </p:txBody>
        </p:sp>
      </p:grpSp>
      <p:grpSp>
        <p:nvGrpSpPr>
          <p:cNvPr id="17" name="Group 16">
            <a:extLst>
              <a:ext uri="{FF2B5EF4-FFF2-40B4-BE49-F238E27FC236}">
                <a16:creationId xmlns:a16="http://schemas.microsoft.com/office/drawing/2014/main" id="{D2686C7E-A7E4-4D46-F70F-05DD712F071C}"/>
              </a:ext>
            </a:extLst>
          </p:cNvPr>
          <p:cNvGrpSpPr/>
          <p:nvPr/>
        </p:nvGrpSpPr>
        <p:grpSpPr>
          <a:xfrm>
            <a:off x="-31208" y="3865837"/>
            <a:ext cx="8059124" cy="3006724"/>
            <a:chOff x="0" y="4448559"/>
            <a:chExt cx="8059124" cy="3006724"/>
          </a:xfrm>
        </p:grpSpPr>
        <p:sp>
          <p:nvSpPr>
            <p:cNvPr id="13" name="Freeform: Shape 12">
              <a:extLst>
                <a:ext uri="{FF2B5EF4-FFF2-40B4-BE49-F238E27FC236}">
                  <a16:creationId xmlns:a16="http://schemas.microsoft.com/office/drawing/2014/main" id="{AFDB6A01-93FC-8E30-C813-6E888CF4A67A}"/>
                </a:ext>
              </a:extLst>
            </p:cNvPr>
            <p:cNvSpPr/>
            <p:nvPr/>
          </p:nvSpPr>
          <p:spPr>
            <a:xfrm rot="16200000">
              <a:off x="1922290" y="2625719"/>
              <a:ext cx="2907274" cy="6751854"/>
            </a:xfrm>
            <a:custGeom>
              <a:avLst/>
              <a:gdLst>
                <a:gd name="connsiteX0" fmla="*/ 0 w 1599581"/>
                <a:gd name="connsiteY0" fmla="*/ 888338 h 3714868"/>
                <a:gd name="connsiteX1" fmla="*/ 214103 w 1599581"/>
                <a:gd name="connsiteY1" fmla="*/ 77002 h 3714868"/>
                <a:gd name="connsiteX2" fmla="*/ 219737 w 1599581"/>
                <a:gd name="connsiteY2" fmla="*/ 0 h 3714868"/>
                <a:gd name="connsiteX3" fmla="*/ 959706 w 1599581"/>
                <a:gd name="connsiteY3" fmla="*/ 0 h 3714868"/>
                <a:gd name="connsiteX4" fmla="*/ 394400 w 1599581"/>
                <a:gd name="connsiteY4" fmla="*/ 790677 h 3714868"/>
                <a:gd name="connsiteX5" fmla="*/ 839508 w 1599581"/>
                <a:gd name="connsiteY5" fmla="*/ 2387057 h 3714868"/>
                <a:gd name="connsiteX6" fmla="*/ 1585111 w 1599581"/>
                <a:gd name="connsiteY6" fmla="*/ 3204027 h 3714868"/>
                <a:gd name="connsiteX7" fmla="*/ 1382277 w 1599581"/>
                <a:gd name="connsiteY7" fmla="*/ 3714869 h 3714868"/>
                <a:gd name="connsiteX8" fmla="*/ 1089294 w 1599581"/>
                <a:gd name="connsiteY8" fmla="*/ 3664160 h 3714868"/>
                <a:gd name="connsiteX9" fmla="*/ 1318421 w 1599581"/>
                <a:gd name="connsiteY9" fmla="*/ 3213418 h 3714868"/>
                <a:gd name="connsiteX10" fmla="*/ 223493 w 1599581"/>
                <a:gd name="connsiteY10" fmla="*/ 2507255 h 3714868"/>
                <a:gd name="connsiteX11" fmla="*/ 0 w 1599581"/>
                <a:gd name="connsiteY11" fmla="*/ 2422740 h 3714868"/>
                <a:gd name="connsiteX12" fmla="*/ 0 w 1599581"/>
                <a:gd name="connsiteY12" fmla="*/ 888338 h 37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9581" h="3714868">
                  <a:moveTo>
                    <a:pt x="0" y="888338"/>
                  </a:moveTo>
                  <a:cubicBezTo>
                    <a:pt x="112686" y="670479"/>
                    <a:pt x="193444" y="396278"/>
                    <a:pt x="214103" y="77002"/>
                  </a:cubicBezTo>
                  <a:cubicBezTo>
                    <a:pt x="215981" y="50709"/>
                    <a:pt x="217859" y="24415"/>
                    <a:pt x="219737" y="0"/>
                  </a:cubicBezTo>
                  <a:lnTo>
                    <a:pt x="959706" y="0"/>
                  </a:lnTo>
                  <a:cubicBezTo>
                    <a:pt x="826361" y="138979"/>
                    <a:pt x="542769" y="458255"/>
                    <a:pt x="394400" y="790677"/>
                  </a:cubicBezTo>
                  <a:cubicBezTo>
                    <a:pt x="195322" y="1232029"/>
                    <a:pt x="-60099" y="1729724"/>
                    <a:pt x="839508" y="2387057"/>
                  </a:cubicBezTo>
                  <a:cubicBezTo>
                    <a:pt x="1408570" y="2766431"/>
                    <a:pt x="1506231" y="2997437"/>
                    <a:pt x="1585111" y="3204027"/>
                  </a:cubicBezTo>
                  <a:cubicBezTo>
                    <a:pt x="1665869" y="3412495"/>
                    <a:pt x="1382277" y="3714869"/>
                    <a:pt x="1382277" y="3714869"/>
                  </a:cubicBezTo>
                  <a:lnTo>
                    <a:pt x="1089294" y="3664160"/>
                  </a:lnTo>
                  <a:cubicBezTo>
                    <a:pt x="1089294" y="3664160"/>
                    <a:pt x="1463035" y="3555231"/>
                    <a:pt x="1318421" y="3213418"/>
                  </a:cubicBezTo>
                  <a:cubicBezTo>
                    <a:pt x="1175686" y="2873483"/>
                    <a:pt x="413181" y="2567353"/>
                    <a:pt x="223493" y="2507255"/>
                  </a:cubicBezTo>
                  <a:cubicBezTo>
                    <a:pt x="172785" y="2490352"/>
                    <a:pt x="97661" y="2460302"/>
                    <a:pt x="0" y="2422740"/>
                  </a:cubicBezTo>
                  <a:lnTo>
                    <a:pt x="0" y="888338"/>
                  </a:lnTo>
                  <a:close/>
                </a:path>
              </a:pathLst>
            </a:custGeom>
            <a:solidFill>
              <a:schemeClr val="accent4"/>
            </a:solidFill>
            <a:ln w="187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97B61FCE-5629-4BE9-0DD6-C00B715EF125}"/>
                </a:ext>
              </a:extLst>
            </p:cNvPr>
            <p:cNvSpPr/>
            <p:nvPr/>
          </p:nvSpPr>
          <p:spPr>
            <a:xfrm rot="16200000">
              <a:off x="3426855" y="2813492"/>
              <a:ext cx="2997201" cy="6267336"/>
            </a:xfrm>
            <a:custGeom>
              <a:avLst/>
              <a:gdLst>
                <a:gd name="connsiteX0" fmla="*/ 0 w 1649059"/>
                <a:gd name="connsiteY0" fmla="*/ 1301519 h 3448286"/>
                <a:gd name="connsiteX1" fmla="*/ 249786 w 1649059"/>
                <a:gd name="connsiteY1" fmla="*/ 1070513 h 3448286"/>
                <a:gd name="connsiteX2" fmla="*/ 1010414 w 1649059"/>
                <a:gd name="connsiteY2" fmla="*/ 0 h 3448286"/>
                <a:gd name="connsiteX3" fmla="*/ 189687 w 1649059"/>
                <a:gd name="connsiteY3" fmla="*/ 1857434 h 3448286"/>
                <a:gd name="connsiteX4" fmla="*/ 916509 w 1649059"/>
                <a:gd name="connsiteY4" fmla="*/ 2726991 h 3448286"/>
                <a:gd name="connsiteX5" fmla="*/ 1357861 w 1649059"/>
                <a:gd name="connsiteY5" fmla="*/ 1825507 h 3448286"/>
                <a:gd name="connsiteX6" fmla="*/ 950315 w 1649059"/>
                <a:gd name="connsiteY6" fmla="*/ 3312957 h 3448286"/>
                <a:gd name="connsiteX7" fmla="*/ 0 w 1649059"/>
                <a:gd name="connsiteY7" fmla="*/ 3446301 h 3448286"/>
                <a:gd name="connsiteX8" fmla="*/ 0 w 1649059"/>
                <a:gd name="connsiteY8" fmla="*/ 1301519 h 344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059" h="3448286">
                  <a:moveTo>
                    <a:pt x="0" y="1301519"/>
                  </a:moveTo>
                  <a:cubicBezTo>
                    <a:pt x="77002" y="1228273"/>
                    <a:pt x="159638" y="1151271"/>
                    <a:pt x="249786" y="1070513"/>
                  </a:cubicBezTo>
                  <a:cubicBezTo>
                    <a:pt x="783165" y="587843"/>
                    <a:pt x="957828" y="221615"/>
                    <a:pt x="1010414" y="0"/>
                  </a:cubicBezTo>
                  <a:cubicBezTo>
                    <a:pt x="942803" y="711797"/>
                    <a:pt x="456377" y="1421717"/>
                    <a:pt x="189687" y="1857434"/>
                  </a:cubicBezTo>
                  <a:cubicBezTo>
                    <a:pt x="-75124" y="2295030"/>
                    <a:pt x="240396" y="2894142"/>
                    <a:pt x="916509" y="2726991"/>
                  </a:cubicBezTo>
                  <a:cubicBezTo>
                    <a:pt x="1596379" y="2559841"/>
                    <a:pt x="1463035" y="2002047"/>
                    <a:pt x="1357861" y="1825507"/>
                  </a:cubicBezTo>
                  <a:cubicBezTo>
                    <a:pt x="1772920" y="2366398"/>
                    <a:pt x="1831141" y="2956119"/>
                    <a:pt x="950315" y="3312957"/>
                  </a:cubicBezTo>
                  <a:cubicBezTo>
                    <a:pt x="627283" y="3421886"/>
                    <a:pt x="308007" y="3457570"/>
                    <a:pt x="0" y="3446301"/>
                  </a:cubicBezTo>
                  <a:lnTo>
                    <a:pt x="0" y="1301519"/>
                  </a:lnTo>
                  <a:close/>
                </a:path>
              </a:pathLst>
            </a:custGeom>
            <a:solidFill>
              <a:schemeClr val="accent1"/>
            </a:solidFill>
            <a:ln w="1872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96BD3948-4AF5-9066-6765-4E445617A7DF}"/>
                </a:ext>
              </a:extLst>
            </p:cNvPr>
            <p:cNvSpPr/>
            <p:nvPr/>
          </p:nvSpPr>
          <p:spPr>
            <a:xfrm rot="16200000">
              <a:off x="1274947" y="3548573"/>
              <a:ext cx="1788634" cy="4338527"/>
            </a:xfrm>
            <a:custGeom>
              <a:avLst/>
              <a:gdLst>
                <a:gd name="connsiteX0" fmla="*/ 437596 w 984106"/>
                <a:gd name="connsiteY0" fmla="*/ 0 h 2387056"/>
                <a:gd name="connsiteX1" fmla="*/ 339935 w 984106"/>
                <a:gd name="connsiteY1" fmla="*/ 1630185 h 2387056"/>
                <a:gd name="connsiteX2" fmla="*/ 0 w 984106"/>
                <a:gd name="connsiteY2" fmla="*/ 2387057 h 2387056"/>
                <a:gd name="connsiteX3" fmla="*/ 629161 w 984106"/>
                <a:gd name="connsiteY3" fmla="*/ 1463035 h 2387056"/>
                <a:gd name="connsiteX4" fmla="*/ 974730 w 984106"/>
                <a:gd name="connsiteY4" fmla="*/ 0 h 2387056"/>
                <a:gd name="connsiteX5" fmla="*/ 437596 w 984106"/>
                <a:gd name="connsiteY5" fmla="*/ 0 h 238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106" h="2387056">
                  <a:moveTo>
                    <a:pt x="437596" y="0"/>
                  </a:moveTo>
                  <a:cubicBezTo>
                    <a:pt x="606624" y="353082"/>
                    <a:pt x="662967" y="886460"/>
                    <a:pt x="339935" y="1630185"/>
                  </a:cubicBezTo>
                  <a:cubicBezTo>
                    <a:pt x="339935" y="1630185"/>
                    <a:pt x="150247" y="2135392"/>
                    <a:pt x="0" y="2387057"/>
                  </a:cubicBezTo>
                  <a:cubicBezTo>
                    <a:pt x="277958" y="1962607"/>
                    <a:pt x="441352" y="1746627"/>
                    <a:pt x="629161" y="1463035"/>
                  </a:cubicBezTo>
                  <a:cubicBezTo>
                    <a:pt x="629161" y="1463035"/>
                    <a:pt x="1051732" y="813214"/>
                    <a:pt x="974730" y="0"/>
                  </a:cubicBezTo>
                  <a:lnTo>
                    <a:pt x="437596" y="0"/>
                  </a:lnTo>
                  <a:close/>
                </a:path>
              </a:pathLst>
            </a:custGeom>
            <a:solidFill>
              <a:schemeClr val="accent5"/>
            </a:solidFill>
            <a:ln w="18725" cap="flat">
              <a:noFill/>
              <a:prstDash val="solid"/>
              <a:miter/>
            </a:ln>
          </p:spPr>
          <p:txBody>
            <a:bodyPr rtlCol="0" anchor="ctr"/>
            <a:lstStyle/>
            <a:p>
              <a:endParaRPr lang="en-IN"/>
            </a:p>
          </p:txBody>
        </p:sp>
      </p:grpSp>
      <p:sp>
        <p:nvSpPr>
          <p:cNvPr id="18" name="TextBox 17">
            <a:extLst>
              <a:ext uri="{FF2B5EF4-FFF2-40B4-BE49-F238E27FC236}">
                <a16:creationId xmlns:a16="http://schemas.microsoft.com/office/drawing/2014/main" id="{C3BD94B4-22CB-4D85-9343-74B067577320}"/>
              </a:ext>
            </a:extLst>
          </p:cNvPr>
          <p:cNvSpPr txBox="1"/>
          <p:nvPr/>
        </p:nvSpPr>
        <p:spPr>
          <a:xfrm>
            <a:off x="208248" y="1218024"/>
            <a:ext cx="12078535" cy="5062924"/>
          </a:xfrm>
          <a:prstGeom prst="rect">
            <a:avLst/>
          </a:prstGeom>
          <a:noFill/>
        </p:spPr>
        <p:txBody>
          <a:bodyPr wrap="square">
            <a:spAutoFit/>
          </a:bodyPr>
          <a:lstStyle/>
          <a:p>
            <a:pPr algn="l">
              <a:buFont typeface="+mj-lt"/>
              <a:buAutoNum type="arabicPeriod"/>
            </a:pPr>
            <a:r>
              <a:rPr lang="en-US" sz="1700" b="1" i="0" dirty="0">
                <a:solidFill>
                  <a:schemeClr val="accent6"/>
                </a:solidFill>
                <a:effectLst>
                  <a:outerShdw blurRad="38100" dist="38100" dir="2700000" algn="tl">
                    <a:srgbClr val="000000">
                      <a:alpha val="43137"/>
                    </a:srgbClr>
                  </a:outerShdw>
                </a:effectLst>
                <a:latin typeface="Roboto" panose="02000000000000000000" pitchFamily="2" charset="0"/>
              </a:rPr>
              <a:t>United States Dominance: </a:t>
            </a:r>
            <a:r>
              <a:rPr lang="en-US" sz="1700" b="0" i="0" dirty="0">
                <a:solidFill>
                  <a:schemeClr val="accent6"/>
                </a:solidFill>
                <a:effectLst/>
                <a:latin typeface="Roboto" panose="02000000000000000000" pitchFamily="2" charset="0"/>
              </a:rPr>
              <a:t>The United States has been the most dominant country in the Summer Olympics, consistently winning the highest number of medals overall. This success can be attributed to factors like a large and diverse athlete pool, strong infrastructure for sports development, and significant investments in training and technology.</a:t>
            </a:r>
          </a:p>
          <a:p>
            <a:pPr algn="l">
              <a:buFont typeface="+mj-lt"/>
              <a:buAutoNum type="arabicPeriod"/>
            </a:pPr>
            <a:r>
              <a:rPr lang="en-US" sz="1700" b="1" i="0" dirty="0">
                <a:solidFill>
                  <a:schemeClr val="accent6"/>
                </a:solidFill>
                <a:effectLst>
                  <a:outerShdw blurRad="38100" dist="38100" dir="2700000" algn="tl">
                    <a:srgbClr val="000000">
                      <a:alpha val="43137"/>
                    </a:srgbClr>
                  </a:outerShdw>
                </a:effectLst>
                <a:latin typeface="Roboto" panose="02000000000000000000" pitchFamily="2" charset="0"/>
              </a:rPr>
              <a:t>Rise of Women in Olympics</a:t>
            </a:r>
            <a:r>
              <a:rPr lang="en-US" sz="1700" b="1" i="0" dirty="0">
                <a:solidFill>
                  <a:schemeClr val="accent6"/>
                </a:solidFill>
                <a:effectLst/>
                <a:latin typeface="Roboto" panose="02000000000000000000" pitchFamily="2" charset="0"/>
              </a:rPr>
              <a:t>:</a:t>
            </a:r>
            <a:r>
              <a:rPr lang="en-US" sz="1700" b="0" i="0" dirty="0">
                <a:solidFill>
                  <a:schemeClr val="accent6"/>
                </a:solidFill>
                <a:effectLst/>
                <a:latin typeface="Roboto" panose="02000000000000000000" pitchFamily="2" charset="0"/>
              </a:rPr>
              <a:t> There has been a significant increase in female participation in the Olympics over the years. This trend reflects the growing recognition and acceptance of women in sports, as well as efforts to promote gender equality in athletic opportunities.</a:t>
            </a:r>
          </a:p>
          <a:p>
            <a:pPr algn="l">
              <a:buFont typeface="+mj-lt"/>
              <a:buAutoNum type="arabicPeriod"/>
            </a:pPr>
            <a:r>
              <a:rPr lang="en-US" sz="1700" b="1" i="0" dirty="0">
                <a:solidFill>
                  <a:schemeClr val="accent6"/>
                </a:solidFill>
                <a:effectLst>
                  <a:outerShdw blurRad="38100" dist="38100" dir="2700000" algn="tl">
                    <a:srgbClr val="000000">
                      <a:alpha val="43137"/>
                    </a:srgbClr>
                  </a:outerShdw>
                </a:effectLst>
                <a:latin typeface="Roboto" panose="02000000000000000000" pitchFamily="2" charset="0"/>
              </a:rPr>
              <a:t>Shifting Global Power: </a:t>
            </a:r>
            <a:r>
              <a:rPr lang="en-US" sz="1700" b="0" i="0" dirty="0">
                <a:solidFill>
                  <a:schemeClr val="accent6"/>
                </a:solidFill>
                <a:effectLst/>
                <a:latin typeface="Roboto" panose="02000000000000000000" pitchFamily="2" charset="0"/>
              </a:rPr>
              <a:t>The Olympics have witnessed a shift in global power dynamics over time. The Soviet Union (and later Russia) emerged as a major force in the mid-20th century, while China has become increasingly prominent in recent decades. These changes reflect broader geopolitical shifts and economic development.</a:t>
            </a:r>
          </a:p>
          <a:p>
            <a:pPr algn="l">
              <a:buFont typeface="+mj-lt"/>
              <a:buAutoNum type="arabicPeriod"/>
            </a:pPr>
            <a:r>
              <a:rPr lang="en-US" sz="1700" b="1" i="0" dirty="0">
                <a:solidFill>
                  <a:schemeClr val="accent6"/>
                </a:solidFill>
                <a:latin typeface="Roboto" panose="02000000000000000000" pitchFamily="2" charset="0"/>
              </a:rPr>
              <a:t>Impact of Hosting</a:t>
            </a:r>
            <a:r>
              <a:rPr lang="en-US" sz="1700" b="1" i="0" dirty="0">
                <a:solidFill>
                  <a:schemeClr val="accent6"/>
                </a:solidFill>
                <a:effectLst/>
                <a:latin typeface="Roboto" panose="02000000000000000000" pitchFamily="2" charset="0"/>
              </a:rPr>
              <a:t>:</a:t>
            </a:r>
            <a:r>
              <a:rPr lang="en-US" sz="1700" b="0" i="0" dirty="0">
                <a:solidFill>
                  <a:schemeClr val="accent6"/>
                </a:solidFill>
                <a:effectLst/>
                <a:latin typeface="Roboto" panose="02000000000000000000" pitchFamily="2" charset="0"/>
              </a:rPr>
              <a:t> Hosting the Olympics often provides a boost to a country's medal tally. This "home advantage" can be attributed to factors like increased funding, infrastructure improvements, and heightened public support for athletes.</a:t>
            </a:r>
          </a:p>
          <a:p>
            <a:pPr algn="l">
              <a:buFont typeface="+mj-lt"/>
              <a:buAutoNum type="arabicPeriod"/>
            </a:pPr>
            <a:r>
              <a:rPr lang="en-US" sz="1700" b="1" i="0" dirty="0">
                <a:solidFill>
                  <a:schemeClr val="accent6"/>
                </a:solidFill>
                <a:effectLst/>
                <a:latin typeface="Roboto" panose="02000000000000000000" pitchFamily="2" charset="0"/>
              </a:rPr>
              <a:t>Body Size and Sport:</a:t>
            </a:r>
            <a:r>
              <a:rPr lang="en-US" sz="1700" b="0" i="0" dirty="0">
                <a:solidFill>
                  <a:schemeClr val="accent6"/>
                </a:solidFill>
                <a:effectLst/>
                <a:latin typeface="Roboto" panose="02000000000000000000" pitchFamily="2" charset="0"/>
              </a:rPr>
              <a:t> The physical characteristics of athletes vary significantly across different sports. For example, basketball players tend to be taller and heavier, while gymnasts are typically shorter and lighter. This reflects the specific demands and skills required for each sport.</a:t>
            </a:r>
          </a:p>
          <a:p>
            <a:pPr algn="l">
              <a:buFont typeface="+mj-lt"/>
              <a:buAutoNum type="arabicPeriod"/>
            </a:pPr>
            <a:r>
              <a:rPr lang="en-US" sz="1700" b="1" i="0" dirty="0">
                <a:solidFill>
                  <a:schemeClr val="accent6"/>
                </a:solidFill>
                <a:effectLst>
                  <a:outerShdw blurRad="38100" dist="38100" dir="2700000" algn="tl">
                    <a:srgbClr val="000000">
                      <a:alpha val="43137"/>
                    </a:srgbClr>
                  </a:outerShdw>
                </a:effectLst>
                <a:latin typeface="Roboto" panose="02000000000000000000" pitchFamily="2" charset="0"/>
              </a:rPr>
              <a:t>Age and Performance:</a:t>
            </a:r>
            <a:r>
              <a:rPr lang="en-US" sz="1700" b="0" i="0" dirty="0">
                <a:solidFill>
                  <a:schemeClr val="accent6"/>
                </a:solidFill>
                <a:effectLst>
                  <a:outerShdw blurRad="38100" dist="38100" dir="2700000" algn="tl">
                    <a:srgbClr val="000000">
                      <a:alpha val="43137"/>
                    </a:srgbClr>
                  </a:outerShdw>
                </a:effectLst>
                <a:latin typeface="Roboto" panose="02000000000000000000" pitchFamily="2" charset="0"/>
              </a:rPr>
              <a:t> </a:t>
            </a:r>
            <a:r>
              <a:rPr lang="en-US" sz="1700" b="0" i="0" dirty="0">
                <a:solidFill>
                  <a:schemeClr val="accent6"/>
                </a:solidFill>
                <a:effectLst/>
                <a:latin typeface="Roboto" panose="02000000000000000000" pitchFamily="2" charset="0"/>
              </a:rPr>
              <a:t>There is a correlation between age and athletic performance. While athletes of all ages participate in the Olympics, medal winners tend to be slightly older, indicating that experience and peak physical condition play a role in achieving success.</a:t>
            </a:r>
          </a:p>
          <a:p>
            <a:pPr algn="l">
              <a:buFont typeface="+mj-lt"/>
              <a:buAutoNum type="arabicPeriod"/>
            </a:pPr>
            <a:r>
              <a:rPr lang="en-US" sz="1700" b="1" i="0" dirty="0">
                <a:solidFill>
                  <a:schemeClr val="accent6"/>
                </a:solidFill>
                <a:effectLst>
                  <a:outerShdw blurRad="38100" dist="38100" dir="2700000" algn="tl">
                    <a:srgbClr val="000000">
                      <a:alpha val="43137"/>
                    </a:srgbClr>
                  </a:outerShdw>
                </a:effectLst>
                <a:latin typeface="Roboto" panose="02000000000000000000" pitchFamily="2" charset="0"/>
              </a:rPr>
              <a:t>Popularity of Sports:</a:t>
            </a:r>
            <a:r>
              <a:rPr lang="en-US" sz="1700" b="0" i="0" dirty="0">
                <a:solidFill>
                  <a:schemeClr val="accent6"/>
                </a:solidFill>
                <a:effectLst>
                  <a:outerShdw blurRad="38100" dist="38100" dir="2700000" algn="tl">
                    <a:srgbClr val="000000">
                      <a:alpha val="43137"/>
                    </a:srgbClr>
                  </a:outerShdw>
                </a:effectLst>
                <a:latin typeface="Roboto" panose="02000000000000000000" pitchFamily="2" charset="0"/>
              </a:rPr>
              <a:t> </a:t>
            </a:r>
            <a:r>
              <a:rPr lang="en-US" sz="1700" b="0" i="0" dirty="0">
                <a:solidFill>
                  <a:schemeClr val="accent6"/>
                </a:solidFill>
                <a:effectLst/>
                <a:latin typeface="Roboto" panose="02000000000000000000" pitchFamily="2" charset="0"/>
              </a:rPr>
              <a:t>Some sports, such as Athletics (Track and Field), Gymnastics, and Swimming, have consistently had high participation rates in the Olympics. This reflects their global appeal and accessibility.</a:t>
            </a:r>
          </a:p>
        </p:txBody>
      </p:sp>
    </p:spTree>
    <p:extLst>
      <p:ext uri="{BB962C8B-B14F-4D97-AF65-F5344CB8AC3E}">
        <p14:creationId xmlns:p14="http://schemas.microsoft.com/office/powerpoint/2010/main" val="186830799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2" presetClass="entr" presetSubtype="4"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799E4E9-D8F6-4C7B-D627-58AAAFE080D9}"/>
              </a:ext>
            </a:extLst>
          </p:cNvPr>
          <p:cNvGrpSpPr/>
          <p:nvPr/>
        </p:nvGrpSpPr>
        <p:grpSpPr>
          <a:xfrm flipV="1">
            <a:off x="0" y="-15092"/>
            <a:ext cx="7788461" cy="3265803"/>
            <a:chOff x="-6528" y="4574441"/>
            <a:chExt cx="3662630" cy="2285190"/>
          </a:xfrm>
        </p:grpSpPr>
        <p:sp>
          <p:nvSpPr>
            <p:cNvPr id="6" name="Freeform: Shape 5">
              <a:extLst>
                <a:ext uri="{FF2B5EF4-FFF2-40B4-BE49-F238E27FC236}">
                  <a16:creationId xmlns:a16="http://schemas.microsoft.com/office/drawing/2014/main" id="{C4BA3552-0299-986A-460F-F0DC8425FDCD}"/>
                </a:ext>
              </a:extLst>
            </p:cNvPr>
            <p:cNvSpPr/>
            <p:nvPr/>
          </p:nvSpPr>
          <p:spPr>
            <a:xfrm rot="5400000">
              <a:off x="744392" y="3947922"/>
              <a:ext cx="2258721" cy="3564698"/>
            </a:xfrm>
            <a:custGeom>
              <a:avLst/>
              <a:gdLst>
                <a:gd name="connsiteX0" fmla="*/ 25889 w 2258721"/>
                <a:gd name="connsiteY0" fmla="*/ 1932511 h 3564698"/>
                <a:gd name="connsiteX1" fmla="*/ 162992 w 2258721"/>
                <a:gd name="connsiteY1" fmla="*/ 1723591 h 3564698"/>
                <a:gd name="connsiteX2" fmla="*/ 2258722 w 2258721"/>
                <a:gd name="connsiteY2" fmla="*/ 0 h 3564698"/>
                <a:gd name="connsiteX3" fmla="*/ 2258722 w 2258721"/>
                <a:gd name="connsiteY3" fmla="*/ 2103890 h 3564698"/>
                <a:gd name="connsiteX4" fmla="*/ 1765801 w 2258721"/>
                <a:gd name="connsiteY4" fmla="*/ 1956993 h 3564698"/>
                <a:gd name="connsiteX5" fmla="*/ 211958 w 2258721"/>
                <a:gd name="connsiteY5" fmla="*/ 2175707 h 3564698"/>
                <a:gd name="connsiteX6" fmla="*/ 670603 w 2258721"/>
                <a:gd name="connsiteY6" fmla="*/ 3238261 h 3564698"/>
                <a:gd name="connsiteX7" fmla="*/ 662442 w 2258721"/>
                <a:gd name="connsiteY7" fmla="*/ 3564699 h 3564698"/>
                <a:gd name="connsiteX8" fmla="*/ 340901 w 2258721"/>
                <a:gd name="connsiteY8" fmla="*/ 3194192 h 3564698"/>
                <a:gd name="connsiteX9" fmla="*/ 25889 w 2258721"/>
                <a:gd name="connsiteY9" fmla="*/ 1932511 h 3564698"/>
                <a:gd name="connsiteX10" fmla="*/ 25889 w 2258721"/>
                <a:gd name="connsiteY10" fmla="*/ 1932511 h 356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8721" h="3564698">
                  <a:moveTo>
                    <a:pt x="25889" y="1932511"/>
                  </a:moveTo>
                  <a:cubicBezTo>
                    <a:pt x="50371" y="1880281"/>
                    <a:pt x="115659" y="1774188"/>
                    <a:pt x="162992" y="1723591"/>
                  </a:cubicBezTo>
                  <a:cubicBezTo>
                    <a:pt x="525338" y="1340026"/>
                    <a:pt x="1602582" y="2351983"/>
                    <a:pt x="2258722" y="0"/>
                  </a:cubicBezTo>
                  <a:lnTo>
                    <a:pt x="2258722" y="2103890"/>
                  </a:lnTo>
                  <a:cubicBezTo>
                    <a:pt x="2106928" y="2045132"/>
                    <a:pt x="1940445" y="1994534"/>
                    <a:pt x="1765801" y="1956993"/>
                  </a:cubicBezTo>
                  <a:cubicBezTo>
                    <a:pt x="716304" y="1733384"/>
                    <a:pt x="269085" y="1844372"/>
                    <a:pt x="211958" y="2175707"/>
                  </a:cubicBezTo>
                  <a:cubicBezTo>
                    <a:pt x="153199" y="2507041"/>
                    <a:pt x="412717" y="2991801"/>
                    <a:pt x="670603" y="3238261"/>
                  </a:cubicBezTo>
                  <a:cubicBezTo>
                    <a:pt x="928488" y="3484721"/>
                    <a:pt x="662442" y="3564699"/>
                    <a:pt x="662442" y="3564699"/>
                  </a:cubicBezTo>
                  <a:lnTo>
                    <a:pt x="340901" y="3194192"/>
                  </a:lnTo>
                  <a:cubicBezTo>
                    <a:pt x="340901" y="3192560"/>
                    <a:pt x="-111215" y="2369937"/>
                    <a:pt x="25889" y="1932511"/>
                  </a:cubicBezTo>
                  <a:lnTo>
                    <a:pt x="25889" y="1932511"/>
                  </a:lnTo>
                  <a:close/>
                </a:path>
              </a:pathLst>
            </a:custGeom>
            <a:solidFill>
              <a:schemeClr val="accent3"/>
            </a:solidFill>
            <a:ln w="16261"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60634CBE-FD08-D453-1F11-3AA971CE6A06}"/>
                </a:ext>
              </a:extLst>
            </p:cNvPr>
            <p:cNvSpPr/>
            <p:nvPr/>
          </p:nvSpPr>
          <p:spPr>
            <a:xfrm rot="5400000">
              <a:off x="360651" y="4207262"/>
              <a:ext cx="1203050" cy="1937407"/>
            </a:xfrm>
            <a:custGeom>
              <a:avLst/>
              <a:gdLst>
                <a:gd name="connsiteX0" fmla="*/ 320037 w 1203050"/>
                <a:gd name="connsiteY0" fmla="*/ 1013589 h 1937407"/>
                <a:gd name="connsiteX1" fmla="*/ 1203051 w 1203050"/>
                <a:gd name="connsiteY1" fmla="*/ 1937407 h 1937407"/>
                <a:gd name="connsiteX2" fmla="*/ 550176 w 1203050"/>
                <a:gd name="connsiteY2" fmla="*/ 1937407 h 1937407"/>
                <a:gd name="connsiteX3" fmla="*/ 200888 w 1203050"/>
                <a:gd name="connsiteY3" fmla="*/ 1366141 h 1937407"/>
                <a:gd name="connsiteX4" fmla="*/ 37669 w 1203050"/>
                <a:gd name="connsiteY4" fmla="*/ 259518 h 1937407"/>
                <a:gd name="connsiteX5" fmla="*/ 192727 w 1203050"/>
                <a:gd name="connsiteY5" fmla="*/ 0 h 1937407"/>
                <a:gd name="connsiteX6" fmla="*/ 151922 w 1203050"/>
                <a:gd name="connsiteY6" fmla="*/ 678990 h 1937407"/>
                <a:gd name="connsiteX7" fmla="*/ 320037 w 1203050"/>
                <a:gd name="connsiteY7" fmla="*/ 1013589 h 1937407"/>
                <a:gd name="connsiteX8" fmla="*/ 320037 w 1203050"/>
                <a:gd name="connsiteY8" fmla="*/ 1013589 h 193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3050" h="1937407">
                  <a:moveTo>
                    <a:pt x="320037" y="1013589"/>
                  </a:moveTo>
                  <a:cubicBezTo>
                    <a:pt x="506107" y="1380831"/>
                    <a:pt x="901096" y="1717062"/>
                    <a:pt x="1203051" y="1937407"/>
                  </a:cubicBezTo>
                  <a:lnTo>
                    <a:pt x="550176" y="1937407"/>
                  </a:lnTo>
                  <a:cubicBezTo>
                    <a:pt x="385325" y="1712165"/>
                    <a:pt x="266175" y="1513038"/>
                    <a:pt x="200888" y="1366141"/>
                  </a:cubicBezTo>
                  <a:cubicBezTo>
                    <a:pt x="200888" y="1366141"/>
                    <a:pt x="-104332" y="842209"/>
                    <a:pt x="37669" y="259518"/>
                  </a:cubicBezTo>
                  <a:cubicBezTo>
                    <a:pt x="37669" y="259518"/>
                    <a:pt x="71945" y="120782"/>
                    <a:pt x="192727" y="0"/>
                  </a:cubicBezTo>
                  <a:cubicBezTo>
                    <a:pt x="151922" y="63655"/>
                    <a:pt x="-8032" y="266047"/>
                    <a:pt x="151922" y="678990"/>
                  </a:cubicBezTo>
                  <a:cubicBezTo>
                    <a:pt x="209049" y="842209"/>
                    <a:pt x="320037" y="1013589"/>
                    <a:pt x="320037" y="1013589"/>
                  </a:cubicBezTo>
                  <a:lnTo>
                    <a:pt x="320037" y="1013589"/>
                  </a:lnTo>
                  <a:close/>
                </a:path>
              </a:pathLst>
            </a:custGeom>
            <a:solidFill>
              <a:schemeClr val="accent1"/>
            </a:solidFill>
            <a:ln w="16261" cap="flat">
              <a:noFill/>
              <a:prstDash val="solid"/>
              <a:miter/>
            </a:ln>
          </p:spPr>
          <p:txBody>
            <a:bodyPr rtlCol="0" anchor="ctr"/>
            <a:lstStyle/>
            <a:p>
              <a:endParaRPr lang="en-IN"/>
            </a:p>
          </p:txBody>
        </p:sp>
      </p:grpSp>
      <p:grpSp>
        <p:nvGrpSpPr>
          <p:cNvPr id="17" name="Group 16">
            <a:extLst>
              <a:ext uri="{FF2B5EF4-FFF2-40B4-BE49-F238E27FC236}">
                <a16:creationId xmlns:a16="http://schemas.microsoft.com/office/drawing/2014/main" id="{D2686C7E-A7E4-4D46-F70F-05DD712F071C}"/>
              </a:ext>
            </a:extLst>
          </p:cNvPr>
          <p:cNvGrpSpPr/>
          <p:nvPr/>
        </p:nvGrpSpPr>
        <p:grpSpPr>
          <a:xfrm flipH="1">
            <a:off x="3453976" y="3851276"/>
            <a:ext cx="8738024" cy="3006724"/>
            <a:chOff x="0" y="4448559"/>
            <a:chExt cx="8059124" cy="3006724"/>
          </a:xfrm>
        </p:grpSpPr>
        <p:sp>
          <p:nvSpPr>
            <p:cNvPr id="13" name="Freeform: Shape 12">
              <a:extLst>
                <a:ext uri="{FF2B5EF4-FFF2-40B4-BE49-F238E27FC236}">
                  <a16:creationId xmlns:a16="http://schemas.microsoft.com/office/drawing/2014/main" id="{AFDB6A01-93FC-8E30-C813-6E888CF4A67A}"/>
                </a:ext>
              </a:extLst>
            </p:cNvPr>
            <p:cNvSpPr/>
            <p:nvPr/>
          </p:nvSpPr>
          <p:spPr>
            <a:xfrm rot="16200000">
              <a:off x="1922290" y="2625719"/>
              <a:ext cx="2907274" cy="6751854"/>
            </a:xfrm>
            <a:custGeom>
              <a:avLst/>
              <a:gdLst>
                <a:gd name="connsiteX0" fmla="*/ 0 w 1599581"/>
                <a:gd name="connsiteY0" fmla="*/ 888338 h 3714868"/>
                <a:gd name="connsiteX1" fmla="*/ 214103 w 1599581"/>
                <a:gd name="connsiteY1" fmla="*/ 77002 h 3714868"/>
                <a:gd name="connsiteX2" fmla="*/ 219737 w 1599581"/>
                <a:gd name="connsiteY2" fmla="*/ 0 h 3714868"/>
                <a:gd name="connsiteX3" fmla="*/ 959706 w 1599581"/>
                <a:gd name="connsiteY3" fmla="*/ 0 h 3714868"/>
                <a:gd name="connsiteX4" fmla="*/ 394400 w 1599581"/>
                <a:gd name="connsiteY4" fmla="*/ 790677 h 3714868"/>
                <a:gd name="connsiteX5" fmla="*/ 839508 w 1599581"/>
                <a:gd name="connsiteY5" fmla="*/ 2387057 h 3714868"/>
                <a:gd name="connsiteX6" fmla="*/ 1585111 w 1599581"/>
                <a:gd name="connsiteY6" fmla="*/ 3204027 h 3714868"/>
                <a:gd name="connsiteX7" fmla="*/ 1382277 w 1599581"/>
                <a:gd name="connsiteY7" fmla="*/ 3714869 h 3714868"/>
                <a:gd name="connsiteX8" fmla="*/ 1089294 w 1599581"/>
                <a:gd name="connsiteY8" fmla="*/ 3664160 h 3714868"/>
                <a:gd name="connsiteX9" fmla="*/ 1318421 w 1599581"/>
                <a:gd name="connsiteY9" fmla="*/ 3213418 h 3714868"/>
                <a:gd name="connsiteX10" fmla="*/ 223493 w 1599581"/>
                <a:gd name="connsiteY10" fmla="*/ 2507255 h 3714868"/>
                <a:gd name="connsiteX11" fmla="*/ 0 w 1599581"/>
                <a:gd name="connsiteY11" fmla="*/ 2422740 h 3714868"/>
                <a:gd name="connsiteX12" fmla="*/ 0 w 1599581"/>
                <a:gd name="connsiteY12" fmla="*/ 888338 h 37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9581" h="3714868">
                  <a:moveTo>
                    <a:pt x="0" y="888338"/>
                  </a:moveTo>
                  <a:cubicBezTo>
                    <a:pt x="112686" y="670479"/>
                    <a:pt x="193444" y="396278"/>
                    <a:pt x="214103" y="77002"/>
                  </a:cubicBezTo>
                  <a:cubicBezTo>
                    <a:pt x="215981" y="50709"/>
                    <a:pt x="217859" y="24415"/>
                    <a:pt x="219737" y="0"/>
                  </a:cubicBezTo>
                  <a:lnTo>
                    <a:pt x="959706" y="0"/>
                  </a:lnTo>
                  <a:cubicBezTo>
                    <a:pt x="826361" y="138979"/>
                    <a:pt x="542769" y="458255"/>
                    <a:pt x="394400" y="790677"/>
                  </a:cubicBezTo>
                  <a:cubicBezTo>
                    <a:pt x="195322" y="1232029"/>
                    <a:pt x="-60099" y="1729724"/>
                    <a:pt x="839508" y="2387057"/>
                  </a:cubicBezTo>
                  <a:cubicBezTo>
                    <a:pt x="1408570" y="2766431"/>
                    <a:pt x="1506231" y="2997437"/>
                    <a:pt x="1585111" y="3204027"/>
                  </a:cubicBezTo>
                  <a:cubicBezTo>
                    <a:pt x="1665869" y="3412495"/>
                    <a:pt x="1382277" y="3714869"/>
                    <a:pt x="1382277" y="3714869"/>
                  </a:cubicBezTo>
                  <a:lnTo>
                    <a:pt x="1089294" y="3664160"/>
                  </a:lnTo>
                  <a:cubicBezTo>
                    <a:pt x="1089294" y="3664160"/>
                    <a:pt x="1463035" y="3555231"/>
                    <a:pt x="1318421" y="3213418"/>
                  </a:cubicBezTo>
                  <a:cubicBezTo>
                    <a:pt x="1175686" y="2873483"/>
                    <a:pt x="413181" y="2567353"/>
                    <a:pt x="223493" y="2507255"/>
                  </a:cubicBezTo>
                  <a:cubicBezTo>
                    <a:pt x="172785" y="2490352"/>
                    <a:pt x="97661" y="2460302"/>
                    <a:pt x="0" y="2422740"/>
                  </a:cubicBezTo>
                  <a:lnTo>
                    <a:pt x="0" y="888338"/>
                  </a:lnTo>
                  <a:close/>
                </a:path>
              </a:pathLst>
            </a:custGeom>
            <a:solidFill>
              <a:schemeClr val="accent4"/>
            </a:solidFill>
            <a:ln w="187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97B61FCE-5629-4BE9-0DD6-C00B715EF125}"/>
                </a:ext>
              </a:extLst>
            </p:cNvPr>
            <p:cNvSpPr/>
            <p:nvPr/>
          </p:nvSpPr>
          <p:spPr>
            <a:xfrm rot="16200000">
              <a:off x="3426855" y="2813492"/>
              <a:ext cx="2997201" cy="6267336"/>
            </a:xfrm>
            <a:custGeom>
              <a:avLst/>
              <a:gdLst>
                <a:gd name="connsiteX0" fmla="*/ 0 w 1649059"/>
                <a:gd name="connsiteY0" fmla="*/ 1301519 h 3448286"/>
                <a:gd name="connsiteX1" fmla="*/ 249786 w 1649059"/>
                <a:gd name="connsiteY1" fmla="*/ 1070513 h 3448286"/>
                <a:gd name="connsiteX2" fmla="*/ 1010414 w 1649059"/>
                <a:gd name="connsiteY2" fmla="*/ 0 h 3448286"/>
                <a:gd name="connsiteX3" fmla="*/ 189687 w 1649059"/>
                <a:gd name="connsiteY3" fmla="*/ 1857434 h 3448286"/>
                <a:gd name="connsiteX4" fmla="*/ 916509 w 1649059"/>
                <a:gd name="connsiteY4" fmla="*/ 2726991 h 3448286"/>
                <a:gd name="connsiteX5" fmla="*/ 1357861 w 1649059"/>
                <a:gd name="connsiteY5" fmla="*/ 1825507 h 3448286"/>
                <a:gd name="connsiteX6" fmla="*/ 950315 w 1649059"/>
                <a:gd name="connsiteY6" fmla="*/ 3312957 h 3448286"/>
                <a:gd name="connsiteX7" fmla="*/ 0 w 1649059"/>
                <a:gd name="connsiteY7" fmla="*/ 3446301 h 3448286"/>
                <a:gd name="connsiteX8" fmla="*/ 0 w 1649059"/>
                <a:gd name="connsiteY8" fmla="*/ 1301519 h 344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059" h="3448286">
                  <a:moveTo>
                    <a:pt x="0" y="1301519"/>
                  </a:moveTo>
                  <a:cubicBezTo>
                    <a:pt x="77002" y="1228273"/>
                    <a:pt x="159638" y="1151271"/>
                    <a:pt x="249786" y="1070513"/>
                  </a:cubicBezTo>
                  <a:cubicBezTo>
                    <a:pt x="783165" y="587843"/>
                    <a:pt x="957828" y="221615"/>
                    <a:pt x="1010414" y="0"/>
                  </a:cubicBezTo>
                  <a:cubicBezTo>
                    <a:pt x="942803" y="711797"/>
                    <a:pt x="456377" y="1421717"/>
                    <a:pt x="189687" y="1857434"/>
                  </a:cubicBezTo>
                  <a:cubicBezTo>
                    <a:pt x="-75124" y="2295030"/>
                    <a:pt x="240396" y="2894142"/>
                    <a:pt x="916509" y="2726991"/>
                  </a:cubicBezTo>
                  <a:cubicBezTo>
                    <a:pt x="1596379" y="2559841"/>
                    <a:pt x="1463035" y="2002047"/>
                    <a:pt x="1357861" y="1825507"/>
                  </a:cubicBezTo>
                  <a:cubicBezTo>
                    <a:pt x="1772920" y="2366398"/>
                    <a:pt x="1831141" y="2956119"/>
                    <a:pt x="950315" y="3312957"/>
                  </a:cubicBezTo>
                  <a:cubicBezTo>
                    <a:pt x="627283" y="3421886"/>
                    <a:pt x="308007" y="3457570"/>
                    <a:pt x="0" y="3446301"/>
                  </a:cubicBezTo>
                  <a:lnTo>
                    <a:pt x="0" y="1301519"/>
                  </a:lnTo>
                  <a:close/>
                </a:path>
              </a:pathLst>
            </a:custGeom>
            <a:solidFill>
              <a:schemeClr val="accent1"/>
            </a:solidFill>
            <a:ln w="1872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96BD3948-4AF5-9066-6765-4E445617A7DF}"/>
                </a:ext>
              </a:extLst>
            </p:cNvPr>
            <p:cNvSpPr/>
            <p:nvPr/>
          </p:nvSpPr>
          <p:spPr>
            <a:xfrm rot="16200000">
              <a:off x="1274947" y="3548573"/>
              <a:ext cx="1788634" cy="4338527"/>
            </a:xfrm>
            <a:custGeom>
              <a:avLst/>
              <a:gdLst>
                <a:gd name="connsiteX0" fmla="*/ 437596 w 984106"/>
                <a:gd name="connsiteY0" fmla="*/ 0 h 2387056"/>
                <a:gd name="connsiteX1" fmla="*/ 339935 w 984106"/>
                <a:gd name="connsiteY1" fmla="*/ 1630185 h 2387056"/>
                <a:gd name="connsiteX2" fmla="*/ 0 w 984106"/>
                <a:gd name="connsiteY2" fmla="*/ 2387057 h 2387056"/>
                <a:gd name="connsiteX3" fmla="*/ 629161 w 984106"/>
                <a:gd name="connsiteY3" fmla="*/ 1463035 h 2387056"/>
                <a:gd name="connsiteX4" fmla="*/ 974730 w 984106"/>
                <a:gd name="connsiteY4" fmla="*/ 0 h 2387056"/>
                <a:gd name="connsiteX5" fmla="*/ 437596 w 984106"/>
                <a:gd name="connsiteY5" fmla="*/ 0 h 238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106" h="2387056">
                  <a:moveTo>
                    <a:pt x="437596" y="0"/>
                  </a:moveTo>
                  <a:cubicBezTo>
                    <a:pt x="606624" y="353082"/>
                    <a:pt x="662967" y="886460"/>
                    <a:pt x="339935" y="1630185"/>
                  </a:cubicBezTo>
                  <a:cubicBezTo>
                    <a:pt x="339935" y="1630185"/>
                    <a:pt x="150247" y="2135392"/>
                    <a:pt x="0" y="2387057"/>
                  </a:cubicBezTo>
                  <a:cubicBezTo>
                    <a:pt x="277958" y="1962607"/>
                    <a:pt x="441352" y="1746627"/>
                    <a:pt x="629161" y="1463035"/>
                  </a:cubicBezTo>
                  <a:cubicBezTo>
                    <a:pt x="629161" y="1463035"/>
                    <a:pt x="1051732" y="813214"/>
                    <a:pt x="974730" y="0"/>
                  </a:cubicBezTo>
                  <a:lnTo>
                    <a:pt x="437596" y="0"/>
                  </a:lnTo>
                  <a:close/>
                </a:path>
              </a:pathLst>
            </a:custGeom>
            <a:solidFill>
              <a:schemeClr val="accent5"/>
            </a:solidFill>
            <a:ln w="18725" cap="flat">
              <a:noFill/>
              <a:prstDash val="solid"/>
              <a:miter/>
            </a:ln>
          </p:spPr>
          <p:txBody>
            <a:bodyPr rtlCol="0" anchor="ctr"/>
            <a:lstStyle/>
            <a:p>
              <a:endParaRPr lang="en-IN"/>
            </a:p>
          </p:txBody>
        </p:sp>
      </p:grpSp>
      <p:pic>
        <p:nvPicPr>
          <p:cNvPr id="16" name="Picture 15">
            <a:extLst>
              <a:ext uri="{FF2B5EF4-FFF2-40B4-BE49-F238E27FC236}">
                <a16:creationId xmlns:a16="http://schemas.microsoft.com/office/drawing/2014/main" id="{4ACECB7B-9B95-90FF-6FB8-8606FBEF3436}"/>
              </a:ext>
            </a:extLst>
          </p:cNvPr>
          <p:cNvPicPr>
            <a:picLocks noChangeAspect="1"/>
          </p:cNvPicPr>
          <p:nvPr/>
        </p:nvPicPr>
        <p:blipFill>
          <a:blip r:embed="rId2" cstate="screen">
            <a:alphaModFix amt="10000"/>
            <a:extLst>
              <a:ext uri="{28A0092B-C50C-407E-A947-70E740481C1C}">
                <a14:useLocalDpi xmlns:a14="http://schemas.microsoft.com/office/drawing/2010/main"/>
              </a:ext>
            </a:extLst>
          </a:blip>
          <a:stretch>
            <a:fillRect/>
          </a:stretch>
        </p:blipFill>
        <p:spPr>
          <a:xfrm>
            <a:off x="5562600" y="1027252"/>
            <a:ext cx="5556151" cy="2697512"/>
          </a:xfrm>
          <a:custGeom>
            <a:avLst/>
            <a:gdLst>
              <a:gd name="connsiteX0" fmla="*/ -704 w 4569942"/>
              <a:gd name="connsiteY0" fmla="*/ 21 h 2218707"/>
              <a:gd name="connsiteX1" fmla="*/ 4569239 w 4569942"/>
              <a:gd name="connsiteY1" fmla="*/ 21 h 2218707"/>
              <a:gd name="connsiteX2" fmla="*/ 4569239 w 4569942"/>
              <a:gd name="connsiteY2" fmla="*/ 2218729 h 2218707"/>
              <a:gd name="connsiteX3" fmla="*/ -704 w 4569942"/>
              <a:gd name="connsiteY3" fmla="*/ 2218729 h 2218707"/>
            </a:gdLst>
            <a:ahLst/>
            <a:cxnLst>
              <a:cxn ang="0">
                <a:pos x="connsiteX0" y="connsiteY0"/>
              </a:cxn>
              <a:cxn ang="0">
                <a:pos x="connsiteX1" y="connsiteY1"/>
              </a:cxn>
              <a:cxn ang="0">
                <a:pos x="connsiteX2" y="connsiteY2"/>
              </a:cxn>
              <a:cxn ang="0">
                <a:pos x="connsiteX3" y="connsiteY3"/>
              </a:cxn>
            </a:cxnLst>
            <a:rect l="l" t="t" r="r" b="b"/>
            <a:pathLst>
              <a:path w="4569942" h="2218707">
                <a:moveTo>
                  <a:pt x="-704" y="21"/>
                </a:moveTo>
                <a:lnTo>
                  <a:pt x="4569239" y="21"/>
                </a:lnTo>
                <a:lnTo>
                  <a:pt x="4569239" y="2218729"/>
                </a:lnTo>
                <a:lnTo>
                  <a:pt x="-704" y="2218729"/>
                </a:lnTo>
                <a:close/>
              </a:path>
            </a:pathLst>
          </a:custGeom>
        </p:spPr>
      </p:pic>
      <p:sp>
        <p:nvSpPr>
          <p:cNvPr id="3" name="TextBox 2">
            <a:extLst>
              <a:ext uri="{FF2B5EF4-FFF2-40B4-BE49-F238E27FC236}">
                <a16:creationId xmlns:a16="http://schemas.microsoft.com/office/drawing/2014/main" id="{D71E7188-13E1-45FB-96A7-CA922179FDC3}"/>
              </a:ext>
            </a:extLst>
          </p:cNvPr>
          <p:cNvSpPr txBox="1"/>
          <p:nvPr/>
        </p:nvSpPr>
        <p:spPr>
          <a:xfrm>
            <a:off x="6507891" y="1943087"/>
            <a:ext cx="5177766" cy="769441"/>
          </a:xfrm>
          <a:prstGeom prst="rect">
            <a:avLst/>
          </a:prstGeom>
          <a:noFill/>
        </p:spPr>
        <p:txBody>
          <a:bodyPr wrap="square" rtlCol="0">
            <a:spAutoFit/>
          </a:bodyPr>
          <a:lstStyle/>
          <a:p>
            <a:r>
              <a:rPr lang="en-IN" sz="4400" dirty="0">
                <a:latin typeface="Arial Black" panose="020B0A04020102020204" pitchFamily="34" charset="0"/>
              </a:rPr>
              <a:t>THANK YOU</a:t>
            </a:r>
          </a:p>
        </p:txBody>
      </p:sp>
    </p:spTree>
    <p:extLst>
      <p:ext uri="{BB962C8B-B14F-4D97-AF65-F5344CB8AC3E}">
        <p14:creationId xmlns:p14="http://schemas.microsoft.com/office/powerpoint/2010/main" val="316062374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2F26CE2-1F83-06F4-79EB-65ADE2ED285E}"/>
              </a:ext>
            </a:extLst>
          </p:cNvPr>
          <p:cNvPicPr>
            <a:picLocks noChangeAspect="1"/>
          </p:cNvPicPr>
          <p:nvPr/>
        </p:nvPicPr>
        <p:blipFill>
          <a:blip r:embed="rId2" cstate="screen">
            <a:alphaModFix amt="10000"/>
            <a:extLst>
              <a:ext uri="{28A0092B-C50C-407E-A947-70E740481C1C}">
                <a14:useLocalDpi xmlns:a14="http://schemas.microsoft.com/office/drawing/2010/main"/>
              </a:ext>
            </a:extLst>
          </a:blip>
          <a:stretch>
            <a:fillRect/>
          </a:stretch>
        </p:blipFill>
        <p:spPr>
          <a:xfrm>
            <a:off x="784558" y="2054082"/>
            <a:ext cx="5773538" cy="2803053"/>
          </a:xfrm>
          <a:custGeom>
            <a:avLst/>
            <a:gdLst>
              <a:gd name="connsiteX0" fmla="*/ -704 w 4569942"/>
              <a:gd name="connsiteY0" fmla="*/ 21 h 2218707"/>
              <a:gd name="connsiteX1" fmla="*/ 4569239 w 4569942"/>
              <a:gd name="connsiteY1" fmla="*/ 21 h 2218707"/>
              <a:gd name="connsiteX2" fmla="*/ 4569239 w 4569942"/>
              <a:gd name="connsiteY2" fmla="*/ 2218729 h 2218707"/>
              <a:gd name="connsiteX3" fmla="*/ -704 w 4569942"/>
              <a:gd name="connsiteY3" fmla="*/ 2218729 h 2218707"/>
            </a:gdLst>
            <a:ahLst/>
            <a:cxnLst>
              <a:cxn ang="0">
                <a:pos x="connsiteX0" y="connsiteY0"/>
              </a:cxn>
              <a:cxn ang="0">
                <a:pos x="connsiteX1" y="connsiteY1"/>
              </a:cxn>
              <a:cxn ang="0">
                <a:pos x="connsiteX2" y="connsiteY2"/>
              </a:cxn>
              <a:cxn ang="0">
                <a:pos x="connsiteX3" y="connsiteY3"/>
              </a:cxn>
            </a:cxnLst>
            <a:rect l="l" t="t" r="r" b="b"/>
            <a:pathLst>
              <a:path w="4569942" h="2218707">
                <a:moveTo>
                  <a:pt x="-704" y="21"/>
                </a:moveTo>
                <a:lnTo>
                  <a:pt x="4569239" y="21"/>
                </a:lnTo>
                <a:lnTo>
                  <a:pt x="4569239" y="2218729"/>
                </a:lnTo>
                <a:lnTo>
                  <a:pt x="-704" y="2218729"/>
                </a:lnTo>
                <a:close/>
              </a:path>
            </a:pathLst>
          </a:custGeom>
        </p:spPr>
      </p:pic>
      <p:grpSp>
        <p:nvGrpSpPr>
          <p:cNvPr id="11" name="Group 10">
            <a:extLst>
              <a:ext uri="{FF2B5EF4-FFF2-40B4-BE49-F238E27FC236}">
                <a16:creationId xmlns:a16="http://schemas.microsoft.com/office/drawing/2014/main" id="{18077ED9-000A-3566-639D-19A94EB1E1F9}"/>
              </a:ext>
            </a:extLst>
          </p:cNvPr>
          <p:cNvGrpSpPr/>
          <p:nvPr/>
        </p:nvGrpSpPr>
        <p:grpSpPr>
          <a:xfrm flipH="1">
            <a:off x="7464878" y="3911601"/>
            <a:ext cx="4727122" cy="2946400"/>
            <a:chOff x="-3" y="5151455"/>
            <a:chExt cx="2737933" cy="1706545"/>
          </a:xfrm>
        </p:grpSpPr>
        <p:sp>
          <p:nvSpPr>
            <p:cNvPr id="12" name="Freeform: Shape 11">
              <a:extLst>
                <a:ext uri="{FF2B5EF4-FFF2-40B4-BE49-F238E27FC236}">
                  <a16:creationId xmlns:a16="http://schemas.microsoft.com/office/drawing/2014/main" id="{CCF8CB9A-81F6-33DC-2776-516D923B1E99}"/>
                </a:ext>
              </a:extLst>
            </p:cNvPr>
            <p:cNvSpPr/>
            <p:nvPr/>
          </p:nvSpPr>
          <p:spPr>
            <a:xfrm rot="5400000">
              <a:off x="562631" y="4682701"/>
              <a:ext cx="1686520" cy="2664078"/>
            </a:xfrm>
            <a:custGeom>
              <a:avLst/>
              <a:gdLst>
                <a:gd name="connsiteX0" fmla="*/ 7040 w 609019"/>
                <a:gd name="connsiteY0" fmla="*/ 521970 h 962025"/>
                <a:gd name="connsiteX1" fmla="*/ 43235 w 609019"/>
                <a:gd name="connsiteY1" fmla="*/ 465773 h 962025"/>
                <a:gd name="connsiteX2" fmla="*/ 609020 w 609019"/>
                <a:gd name="connsiteY2" fmla="*/ 0 h 962025"/>
                <a:gd name="connsiteX3" fmla="*/ 609020 w 609019"/>
                <a:gd name="connsiteY3" fmla="*/ 567690 h 962025"/>
                <a:gd name="connsiteX4" fmla="*/ 476622 w 609019"/>
                <a:gd name="connsiteY4" fmla="*/ 528638 h 962025"/>
                <a:gd name="connsiteX5" fmla="*/ 57522 w 609019"/>
                <a:gd name="connsiteY5" fmla="*/ 587693 h 962025"/>
                <a:gd name="connsiteX6" fmla="*/ 181347 w 609019"/>
                <a:gd name="connsiteY6" fmla="*/ 874395 h 962025"/>
                <a:gd name="connsiteX7" fmla="*/ 179442 w 609019"/>
                <a:gd name="connsiteY7" fmla="*/ 962025 h 962025"/>
                <a:gd name="connsiteX8" fmla="*/ 92765 w 609019"/>
                <a:gd name="connsiteY8" fmla="*/ 862013 h 962025"/>
                <a:gd name="connsiteX9" fmla="*/ 7040 w 609019"/>
                <a:gd name="connsiteY9" fmla="*/ 521970 h 962025"/>
                <a:gd name="connsiteX10" fmla="*/ 7040 w 609019"/>
                <a:gd name="connsiteY10" fmla="*/ 521970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019" h="962025">
                  <a:moveTo>
                    <a:pt x="7040" y="521970"/>
                  </a:moveTo>
                  <a:cubicBezTo>
                    <a:pt x="13707" y="507683"/>
                    <a:pt x="30852" y="479108"/>
                    <a:pt x="43235" y="465773"/>
                  </a:cubicBezTo>
                  <a:cubicBezTo>
                    <a:pt x="141342" y="360998"/>
                    <a:pt x="432807" y="634365"/>
                    <a:pt x="609020" y="0"/>
                  </a:cubicBezTo>
                  <a:lnTo>
                    <a:pt x="609020" y="567690"/>
                  </a:lnTo>
                  <a:cubicBezTo>
                    <a:pt x="568062" y="552450"/>
                    <a:pt x="523295" y="539115"/>
                    <a:pt x="476622" y="528638"/>
                  </a:cubicBezTo>
                  <a:cubicBezTo>
                    <a:pt x="192777" y="468630"/>
                    <a:pt x="72762" y="498158"/>
                    <a:pt x="57522" y="587693"/>
                  </a:cubicBezTo>
                  <a:cubicBezTo>
                    <a:pt x="42282" y="676275"/>
                    <a:pt x="112767" y="807720"/>
                    <a:pt x="181347" y="874395"/>
                  </a:cubicBezTo>
                  <a:cubicBezTo>
                    <a:pt x="251832" y="941070"/>
                    <a:pt x="179442" y="962025"/>
                    <a:pt x="179442" y="962025"/>
                  </a:cubicBezTo>
                  <a:lnTo>
                    <a:pt x="92765" y="862013"/>
                  </a:lnTo>
                  <a:cubicBezTo>
                    <a:pt x="91812" y="862013"/>
                    <a:pt x="-30108" y="640080"/>
                    <a:pt x="7040" y="521970"/>
                  </a:cubicBezTo>
                  <a:lnTo>
                    <a:pt x="7040" y="521970"/>
                  </a:lnTo>
                  <a:close/>
                </a:path>
              </a:pathLst>
            </a:custGeom>
            <a:solidFill>
              <a:schemeClr val="accent1"/>
            </a:soli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15D27FEC-7F94-32FB-5821-2E69847272DA}"/>
                </a:ext>
              </a:extLst>
            </p:cNvPr>
            <p:cNvSpPr/>
            <p:nvPr/>
          </p:nvSpPr>
          <p:spPr>
            <a:xfrm rot="5400000">
              <a:off x="275660" y="4875792"/>
              <a:ext cx="896771" cy="1448097"/>
            </a:xfrm>
            <a:custGeom>
              <a:avLst/>
              <a:gdLst>
                <a:gd name="connsiteX0" fmla="*/ 85708 w 323833"/>
                <a:gd name="connsiteY0" fmla="*/ 273367 h 522922"/>
                <a:gd name="connsiteX1" fmla="*/ 323833 w 323833"/>
                <a:gd name="connsiteY1" fmla="*/ 522923 h 522922"/>
                <a:gd name="connsiteX2" fmla="*/ 148573 w 323833"/>
                <a:gd name="connsiteY2" fmla="*/ 522923 h 522922"/>
                <a:gd name="connsiteX3" fmla="*/ 54276 w 323833"/>
                <a:gd name="connsiteY3" fmla="*/ 369570 h 522922"/>
                <a:gd name="connsiteX4" fmla="*/ 10461 w 323833"/>
                <a:gd name="connsiteY4" fmla="*/ 69532 h 522922"/>
                <a:gd name="connsiteX5" fmla="*/ 51418 w 323833"/>
                <a:gd name="connsiteY5" fmla="*/ 0 h 522922"/>
                <a:gd name="connsiteX6" fmla="*/ 41893 w 323833"/>
                <a:gd name="connsiteY6" fmla="*/ 183832 h 522922"/>
                <a:gd name="connsiteX7" fmla="*/ 85708 w 323833"/>
                <a:gd name="connsiteY7" fmla="*/ 273367 h 522922"/>
                <a:gd name="connsiteX8" fmla="*/ 85708 w 323833"/>
                <a:gd name="connsiteY8" fmla="*/ 273367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833" h="522922">
                  <a:moveTo>
                    <a:pt x="85708" y="273367"/>
                  </a:moveTo>
                  <a:cubicBezTo>
                    <a:pt x="136191" y="372428"/>
                    <a:pt x="243823" y="462915"/>
                    <a:pt x="323833" y="522923"/>
                  </a:cubicBezTo>
                  <a:lnTo>
                    <a:pt x="148573" y="522923"/>
                  </a:lnTo>
                  <a:cubicBezTo>
                    <a:pt x="103806" y="462915"/>
                    <a:pt x="71421" y="408623"/>
                    <a:pt x="54276" y="369570"/>
                  </a:cubicBezTo>
                  <a:cubicBezTo>
                    <a:pt x="54276" y="369570"/>
                    <a:pt x="-28592" y="226695"/>
                    <a:pt x="10461" y="69532"/>
                  </a:cubicBezTo>
                  <a:cubicBezTo>
                    <a:pt x="10461" y="69532"/>
                    <a:pt x="19033" y="32385"/>
                    <a:pt x="51418" y="0"/>
                  </a:cubicBezTo>
                  <a:cubicBezTo>
                    <a:pt x="39988" y="16192"/>
                    <a:pt x="-1922" y="71438"/>
                    <a:pt x="41893" y="183832"/>
                  </a:cubicBezTo>
                  <a:cubicBezTo>
                    <a:pt x="56181" y="226695"/>
                    <a:pt x="85708" y="273367"/>
                    <a:pt x="85708" y="273367"/>
                  </a:cubicBezTo>
                  <a:lnTo>
                    <a:pt x="85708" y="273367"/>
                  </a:lnTo>
                  <a:close/>
                </a:path>
              </a:pathLst>
            </a:custGeom>
            <a:solidFill>
              <a:schemeClr val="accent5"/>
            </a:solidFill>
            <a:ln w="9525" cap="flat">
              <a:noFill/>
              <a:prstDash val="solid"/>
              <a:miter/>
            </a:ln>
          </p:spPr>
          <p:txBody>
            <a:bodyPr rtlCol="0" anchor="ctr"/>
            <a:lstStyle/>
            <a:p>
              <a:endParaRPr lang="en-IN"/>
            </a:p>
          </p:txBody>
        </p:sp>
      </p:grpSp>
      <p:sp>
        <p:nvSpPr>
          <p:cNvPr id="39" name="Rectangle: Rounded Corners 38">
            <a:extLst>
              <a:ext uri="{FF2B5EF4-FFF2-40B4-BE49-F238E27FC236}">
                <a16:creationId xmlns:a16="http://schemas.microsoft.com/office/drawing/2014/main" id="{396B9A0E-693A-F2DE-17EA-541207FA6B6A}"/>
              </a:ext>
            </a:extLst>
          </p:cNvPr>
          <p:cNvSpPr/>
          <p:nvPr/>
        </p:nvSpPr>
        <p:spPr>
          <a:xfrm>
            <a:off x="7511481" y="1578063"/>
            <a:ext cx="3883747" cy="3701874"/>
          </a:xfrm>
          <a:prstGeom prst="roundRect">
            <a:avLst>
              <a:gd name="adj" fmla="val 11875"/>
            </a:avLst>
          </a:prstGeom>
          <a:solidFill>
            <a:schemeClr val="accent2"/>
          </a:solidFill>
          <a:ln w="1270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9" name="Picture Placeholder 48" descr="A large crowd of people in a stadium&#10;&#10;Description automatically generated">
            <a:extLst>
              <a:ext uri="{FF2B5EF4-FFF2-40B4-BE49-F238E27FC236}">
                <a16:creationId xmlns:a16="http://schemas.microsoft.com/office/drawing/2014/main" id="{A5F52BFD-5678-C922-020C-4AF46613474F}"/>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a:off x="7511481" y="1578063"/>
            <a:ext cx="3883747" cy="3701874"/>
          </a:xfrm>
        </p:spPr>
      </p:pic>
      <p:sp>
        <p:nvSpPr>
          <p:cNvPr id="34" name="Rectangle: Rounded Corners 33">
            <a:extLst>
              <a:ext uri="{FF2B5EF4-FFF2-40B4-BE49-F238E27FC236}">
                <a16:creationId xmlns:a16="http://schemas.microsoft.com/office/drawing/2014/main" id="{0C42DC55-0E2F-6171-3AF2-BE18DF402B31}"/>
              </a:ext>
            </a:extLst>
          </p:cNvPr>
          <p:cNvSpPr/>
          <p:nvPr/>
        </p:nvSpPr>
        <p:spPr>
          <a:xfrm>
            <a:off x="8494851" y="5118693"/>
            <a:ext cx="1959463" cy="477054"/>
          </a:xfrm>
          <a:prstGeom prst="roundRect">
            <a:avLst>
              <a:gd name="adj" fmla="val 25708"/>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6E18663-21CD-339E-732D-2DA6A364894B}"/>
              </a:ext>
            </a:extLst>
          </p:cNvPr>
          <p:cNvSpPr txBox="1"/>
          <p:nvPr/>
        </p:nvSpPr>
        <p:spPr>
          <a:xfrm>
            <a:off x="8628036" y="5157165"/>
            <a:ext cx="1693092" cy="400110"/>
          </a:xfrm>
          <a:prstGeom prst="rect">
            <a:avLst/>
          </a:prstGeom>
          <a:noFill/>
        </p:spPr>
        <p:txBody>
          <a:bodyPr wrap="none" rtlCol="0">
            <a:spAutoFit/>
          </a:bodyPr>
          <a:lstStyle/>
          <a:p>
            <a:pPr algn="ctr"/>
            <a:r>
              <a:rPr lang="en-US" sz="2000" dirty="0">
                <a:solidFill>
                  <a:schemeClr val="bg1"/>
                </a:solidFill>
                <a:latin typeface="+mj-lt"/>
              </a:rPr>
              <a:t>Athens 1896</a:t>
            </a:r>
            <a:endParaRPr lang="en-IN" sz="2000" dirty="0">
              <a:solidFill>
                <a:schemeClr val="bg1"/>
              </a:solidFill>
              <a:latin typeface="+mj-lt"/>
            </a:endParaRPr>
          </a:p>
        </p:txBody>
      </p:sp>
      <p:sp>
        <p:nvSpPr>
          <p:cNvPr id="15" name="TextBox 14">
            <a:extLst>
              <a:ext uri="{FF2B5EF4-FFF2-40B4-BE49-F238E27FC236}">
                <a16:creationId xmlns:a16="http://schemas.microsoft.com/office/drawing/2014/main" id="{5187EC6B-29E1-420C-A3B5-C55F35B55627}"/>
              </a:ext>
            </a:extLst>
          </p:cNvPr>
          <p:cNvSpPr txBox="1"/>
          <p:nvPr/>
        </p:nvSpPr>
        <p:spPr>
          <a:xfrm>
            <a:off x="213852" y="210128"/>
            <a:ext cx="6130412" cy="523220"/>
          </a:xfrm>
          <a:prstGeom prst="rect">
            <a:avLst/>
          </a:prstGeom>
          <a:noFill/>
        </p:spPr>
        <p:txBody>
          <a:bodyPr wrap="square">
            <a:spAutoFit/>
          </a:bodyPr>
          <a:lstStyle/>
          <a:p>
            <a:r>
              <a:rPr lang="en-IN" sz="2800" b="1" dirty="0">
                <a:effectLst>
                  <a:outerShdw blurRad="38100" dist="38100" dir="2700000" algn="tl">
                    <a:srgbClr val="000000">
                      <a:alpha val="43137"/>
                    </a:srgbClr>
                  </a:outerShdw>
                </a:effectLst>
                <a:latin typeface="+mj-lt"/>
              </a:rPr>
              <a:t>Overview about the dataset</a:t>
            </a:r>
          </a:p>
        </p:txBody>
      </p:sp>
      <p:sp>
        <p:nvSpPr>
          <p:cNvPr id="16" name="TextBox 15">
            <a:extLst>
              <a:ext uri="{FF2B5EF4-FFF2-40B4-BE49-F238E27FC236}">
                <a16:creationId xmlns:a16="http://schemas.microsoft.com/office/drawing/2014/main" id="{0DC9C4CA-61D8-4DDC-9FDD-725CDBD5AEAB}"/>
              </a:ext>
            </a:extLst>
          </p:cNvPr>
          <p:cNvSpPr txBox="1"/>
          <p:nvPr/>
        </p:nvSpPr>
        <p:spPr>
          <a:xfrm>
            <a:off x="393925" y="1115964"/>
            <a:ext cx="5844001" cy="3964290"/>
          </a:xfrm>
          <a:prstGeom prst="rect">
            <a:avLst/>
          </a:prstGeom>
          <a:noFill/>
        </p:spPr>
        <p:txBody>
          <a:bodyPr wrap="square" rtlCol="0">
            <a:spAutoFit/>
          </a:bodyPr>
          <a:lstStyle/>
          <a:p>
            <a:pPr>
              <a:lnSpc>
                <a:spcPct val="200000"/>
              </a:lnSpc>
            </a:pPr>
            <a:r>
              <a:rPr lang="en-US" sz="1600" b="0" i="0" dirty="0">
                <a:solidFill>
                  <a:schemeClr val="accent6"/>
                </a:solidFill>
                <a:effectLst/>
                <a:latin typeface="Roboto" panose="02000000000000000000" pitchFamily="2" charset="0"/>
              </a:rPr>
              <a:t>The "120 Years of Olympic History Athletes and Results" dataset is a comprehensive collection of data on the modern Olympic Games, spanning from Athens 1896 to Rio 2016. It provides detailed information about athletes, events, and results for both the Summer and Winter Olympics. This dataset is a valuable resource for exploring the history of the Olympics, analyzing athlete performance, and understanding trends in Olympic participation.</a:t>
            </a:r>
            <a:r>
              <a:rPr lang="en-US" sz="1600" dirty="0">
                <a:solidFill>
                  <a:schemeClr val="accent6"/>
                </a:solidFill>
              </a:rPr>
              <a:t>.</a:t>
            </a:r>
            <a:endParaRPr lang="en-IN" sz="1600" dirty="0">
              <a:solidFill>
                <a:schemeClr val="accent6"/>
              </a:solidFill>
            </a:endParaRPr>
          </a:p>
        </p:txBody>
      </p:sp>
    </p:spTree>
    <p:extLst>
      <p:ext uri="{BB962C8B-B14F-4D97-AF65-F5344CB8AC3E}">
        <p14:creationId xmlns:p14="http://schemas.microsoft.com/office/powerpoint/2010/main" val="4298012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circle(in)">
                                      <p:cBhvr>
                                        <p:cTn id="1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56E1CA-7A1B-6031-D72A-95069566CB6E}"/>
              </a:ext>
            </a:extLst>
          </p:cNvPr>
          <p:cNvPicPr>
            <a:picLocks noChangeAspect="1"/>
          </p:cNvPicPr>
          <p:nvPr/>
        </p:nvPicPr>
        <p:blipFill>
          <a:blip r:embed="rId2" cstate="screen">
            <a:alphaModFix amt="10000"/>
            <a:extLst>
              <a:ext uri="{28A0092B-C50C-407E-A947-70E740481C1C}">
                <a14:useLocalDpi xmlns:a14="http://schemas.microsoft.com/office/drawing/2010/main"/>
              </a:ext>
            </a:extLst>
          </a:blip>
          <a:stretch>
            <a:fillRect/>
          </a:stretch>
        </p:blipFill>
        <p:spPr>
          <a:xfrm>
            <a:off x="6762557" y="4333525"/>
            <a:ext cx="4911227" cy="2384401"/>
          </a:xfrm>
          <a:custGeom>
            <a:avLst/>
            <a:gdLst>
              <a:gd name="connsiteX0" fmla="*/ -704 w 4569942"/>
              <a:gd name="connsiteY0" fmla="*/ 21 h 2218707"/>
              <a:gd name="connsiteX1" fmla="*/ 4569239 w 4569942"/>
              <a:gd name="connsiteY1" fmla="*/ 21 h 2218707"/>
              <a:gd name="connsiteX2" fmla="*/ 4569239 w 4569942"/>
              <a:gd name="connsiteY2" fmla="*/ 2218729 h 2218707"/>
              <a:gd name="connsiteX3" fmla="*/ -704 w 4569942"/>
              <a:gd name="connsiteY3" fmla="*/ 2218729 h 2218707"/>
            </a:gdLst>
            <a:ahLst/>
            <a:cxnLst>
              <a:cxn ang="0">
                <a:pos x="connsiteX0" y="connsiteY0"/>
              </a:cxn>
              <a:cxn ang="0">
                <a:pos x="connsiteX1" y="connsiteY1"/>
              </a:cxn>
              <a:cxn ang="0">
                <a:pos x="connsiteX2" y="connsiteY2"/>
              </a:cxn>
              <a:cxn ang="0">
                <a:pos x="connsiteX3" y="connsiteY3"/>
              </a:cxn>
            </a:cxnLst>
            <a:rect l="l" t="t" r="r" b="b"/>
            <a:pathLst>
              <a:path w="4569942" h="2218707">
                <a:moveTo>
                  <a:pt x="-704" y="21"/>
                </a:moveTo>
                <a:lnTo>
                  <a:pt x="4569239" y="21"/>
                </a:lnTo>
                <a:lnTo>
                  <a:pt x="4569239" y="2218729"/>
                </a:lnTo>
                <a:lnTo>
                  <a:pt x="-704" y="2218729"/>
                </a:lnTo>
                <a:close/>
              </a:path>
            </a:pathLst>
          </a:custGeom>
        </p:spPr>
      </p:pic>
      <p:grpSp>
        <p:nvGrpSpPr>
          <p:cNvPr id="27" name="Group 26">
            <a:extLst>
              <a:ext uri="{FF2B5EF4-FFF2-40B4-BE49-F238E27FC236}">
                <a16:creationId xmlns:a16="http://schemas.microsoft.com/office/drawing/2014/main" id="{AA1D8867-38F6-37C0-366B-8466AA91E148}"/>
              </a:ext>
            </a:extLst>
          </p:cNvPr>
          <p:cNvGrpSpPr/>
          <p:nvPr/>
        </p:nvGrpSpPr>
        <p:grpSpPr>
          <a:xfrm>
            <a:off x="0" y="2244718"/>
            <a:ext cx="6679425" cy="4613282"/>
            <a:chOff x="6209032" y="3505377"/>
            <a:chExt cx="4163024" cy="2875278"/>
          </a:xfrm>
        </p:grpSpPr>
        <p:sp>
          <p:nvSpPr>
            <p:cNvPr id="6" name="Freeform: Shape 5">
              <a:extLst>
                <a:ext uri="{FF2B5EF4-FFF2-40B4-BE49-F238E27FC236}">
                  <a16:creationId xmlns:a16="http://schemas.microsoft.com/office/drawing/2014/main" id="{F61583D6-396C-134A-F4D4-E6679ED39052}"/>
                </a:ext>
              </a:extLst>
            </p:cNvPr>
            <p:cNvSpPr/>
            <p:nvPr/>
          </p:nvSpPr>
          <p:spPr>
            <a:xfrm>
              <a:off x="6540922" y="3515957"/>
              <a:ext cx="3551057" cy="2862780"/>
            </a:xfrm>
            <a:custGeom>
              <a:avLst/>
              <a:gdLst>
                <a:gd name="connsiteX0" fmla="*/ 1187517 w 3551057"/>
                <a:gd name="connsiteY0" fmla="*/ 96383 h 2862780"/>
                <a:gd name="connsiteX1" fmla="*/ 1375525 w 3551057"/>
                <a:gd name="connsiteY1" fmla="*/ 909804 h 2862780"/>
                <a:gd name="connsiteX2" fmla="*/ 2396138 w 3551057"/>
                <a:gd name="connsiteY2" fmla="*/ 1416273 h 2862780"/>
                <a:gd name="connsiteX3" fmla="*/ 2908362 w 3551057"/>
                <a:gd name="connsiteY3" fmla="*/ 1590852 h 2862780"/>
                <a:gd name="connsiteX4" fmla="*/ 3499243 w 3551057"/>
                <a:gd name="connsiteY4" fmla="*/ 2131853 h 2862780"/>
                <a:gd name="connsiteX5" fmla="*/ 3539531 w 3551057"/>
                <a:gd name="connsiteY5" fmla="*/ 2419620 h 2862780"/>
                <a:gd name="connsiteX6" fmla="*/ 3453201 w 3551057"/>
                <a:gd name="connsiteY6" fmla="*/ 2530890 h 2862780"/>
                <a:gd name="connsiteX7" fmla="*/ 2875749 w 3551057"/>
                <a:gd name="connsiteY7" fmla="*/ 1809554 h 2862780"/>
                <a:gd name="connsiteX8" fmla="*/ 1573125 w 3551057"/>
                <a:gd name="connsiteY8" fmla="*/ 2009073 h 2862780"/>
                <a:gd name="connsiteX9" fmla="*/ 2173598 w 3551057"/>
                <a:gd name="connsiteY9" fmla="*/ 2862781 h 2862780"/>
                <a:gd name="connsiteX10" fmla="*/ 1697824 w 3551057"/>
                <a:gd name="connsiteY10" fmla="*/ 2862781 h 2862780"/>
                <a:gd name="connsiteX11" fmla="*/ 633087 w 3551057"/>
                <a:gd name="connsiteY11" fmla="*/ 2862781 h 2862780"/>
                <a:gd name="connsiteX12" fmla="*/ 157312 w 3551057"/>
                <a:gd name="connsiteY12" fmla="*/ 2862781 h 2862780"/>
                <a:gd name="connsiteX13" fmla="*/ 473856 w 3551057"/>
                <a:gd name="connsiteY13" fmla="*/ 2465663 h 2862780"/>
                <a:gd name="connsiteX14" fmla="*/ 1087758 w 3551057"/>
                <a:gd name="connsiteY14" fmla="*/ 1159202 h 2862780"/>
                <a:gd name="connsiteX15" fmla="*/ 893995 w 3551057"/>
                <a:gd name="connsiteY15" fmla="*/ 142426 h 2862780"/>
                <a:gd name="connsiteX16" fmla="*/ 212947 w 3551057"/>
                <a:gd name="connsiteY16" fmla="*/ 480072 h 2862780"/>
                <a:gd name="connsiteX17" fmla="*/ 0 w 3551057"/>
                <a:gd name="connsiteY17" fmla="*/ 487746 h 2862780"/>
                <a:gd name="connsiteX18" fmla="*/ 230213 w 3551057"/>
                <a:gd name="connsiteY18" fmla="*/ 261370 h 2862780"/>
                <a:gd name="connsiteX19" fmla="*/ 1187517 w 3551057"/>
                <a:gd name="connsiteY19" fmla="*/ 96383 h 2862780"/>
                <a:gd name="connsiteX20" fmla="*/ 1187517 w 3551057"/>
                <a:gd name="connsiteY20" fmla="*/ 96383 h 286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51057" h="2862780">
                  <a:moveTo>
                    <a:pt x="1187517" y="96383"/>
                  </a:moveTo>
                  <a:cubicBezTo>
                    <a:pt x="1346748" y="249859"/>
                    <a:pt x="1358259" y="608608"/>
                    <a:pt x="1375525" y="909804"/>
                  </a:cubicBezTo>
                  <a:cubicBezTo>
                    <a:pt x="1421568" y="1681019"/>
                    <a:pt x="1718927" y="1280064"/>
                    <a:pt x="2396138" y="1416273"/>
                  </a:cubicBezTo>
                  <a:cubicBezTo>
                    <a:pt x="2584145" y="1454642"/>
                    <a:pt x="2754887" y="1514114"/>
                    <a:pt x="2908362" y="1590852"/>
                  </a:cubicBezTo>
                  <a:cubicBezTo>
                    <a:pt x="3159679" y="1717469"/>
                    <a:pt x="3391810" y="1880537"/>
                    <a:pt x="3499243" y="2131853"/>
                  </a:cubicBezTo>
                  <a:cubicBezTo>
                    <a:pt x="3583655" y="2482929"/>
                    <a:pt x="3539531" y="2419620"/>
                    <a:pt x="3539531" y="2419620"/>
                  </a:cubicBezTo>
                  <a:lnTo>
                    <a:pt x="3453201" y="2530890"/>
                  </a:lnTo>
                  <a:cubicBezTo>
                    <a:pt x="3453201" y="2530890"/>
                    <a:pt x="3439772" y="2058952"/>
                    <a:pt x="2875749" y="1809554"/>
                  </a:cubicBezTo>
                  <a:cubicBezTo>
                    <a:pt x="2309808" y="1558238"/>
                    <a:pt x="1605738" y="1654160"/>
                    <a:pt x="1573125" y="2009073"/>
                  </a:cubicBezTo>
                  <a:cubicBezTo>
                    <a:pt x="1546267" y="2296840"/>
                    <a:pt x="1764969" y="2632567"/>
                    <a:pt x="2173598" y="2862781"/>
                  </a:cubicBezTo>
                  <a:lnTo>
                    <a:pt x="1697824" y="2862781"/>
                  </a:lnTo>
                  <a:cubicBezTo>
                    <a:pt x="1442670" y="2670936"/>
                    <a:pt x="1137638" y="2538563"/>
                    <a:pt x="633087" y="2862781"/>
                  </a:cubicBezTo>
                  <a:lnTo>
                    <a:pt x="157312" y="2862781"/>
                  </a:lnTo>
                  <a:cubicBezTo>
                    <a:pt x="306951" y="2701631"/>
                    <a:pt x="429732" y="2534727"/>
                    <a:pt x="473856" y="2465663"/>
                  </a:cubicBezTo>
                  <a:cubicBezTo>
                    <a:pt x="569778" y="2319861"/>
                    <a:pt x="978407" y="1857516"/>
                    <a:pt x="1087758" y="1159202"/>
                  </a:cubicBezTo>
                  <a:cubicBezTo>
                    <a:pt x="1200946" y="458969"/>
                    <a:pt x="1110780" y="169284"/>
                    <a:pt x="893995" y="142426"/>
                  </a:cubicBezTo>
                  <a:cubicBezTo>
                    <a:pt x="675293" y="113649"/>
                    <a:pt x="362586" y="303575"/>
                    <a:pt x="212947" y="480072"/>
                  </a:cubicBezTo>
                  <a:cubicBezTo>
                    <a:pt x="59472" y="660406"/>
                    <a:pt x="0" y="487746"/>
                    <a:pt x="0" y="487746"/>
                  </a:cubicBezTo>
                  <a:lnTo>
                    <a:pt x="230213" y="261370"/>
                  </a:lnTo>
                  <a:cubicBezTo>
                    <a:pt x="468101" y="113649"/>
                    <a:pt x="941956" y="-139585"/>
                    <a:pt x="1187517" y="96383"/>
                  </a:cubicBezTo>
                  <a:lnTo>
                    <a:pt x="1187517" y="96383"/>
                  </a:lnTo>
                  <a:close/>
                </a:path>
              </a:pathLst>
            </a:custGeom>
            <a:solidFill>
              <a:schemeClr val="accent3"/>
            </a:solidFill>
            <a:ln w="19182"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8EC8E42A-4DFF-C115-CA96-42A79ECBB918}"/>
                </a:ext>
              </a:extLst>
            </p:cNvPr>
            <p:cNvSpPr/>
            <p:nvPr/>
          </p:nvSpPr>
          <p:spPr>
            <a:xfrm>
              <a:off x="6209032" y="3505377"/>
              <a:ext cx="1519408" cy="2875278"/>
            </a:xfrm>
            <a:custGeom>
              <a:avLst/>
              <a:gdLst>
                <a:gd name="connsiteX0" fmla="*/ 1014857 w 1519408"/>
                <a:gd name="connsiteY0" fmla="*/ 2873360 h 2875278"/>
                <a:gd name="connsiteX1" fmla="*/ 535246 w 1519408"/>
                <a:gd name="connsiteY1" fmla="*/ 2370728 h 2875278"/>
                <a:gd name="connsiteX2" fmla="*/ 0 w 1519408"/>
                <a:gd name="connsiteY2" fmla="*/ 2224926 h 2875278"/>
                <a:gd name="connsiteX3" fmla="*/ 0 w 1519408"/>
                <a:gd name="connsiteY3" fmla="*/ 651801 h 2875278"/>
                <a:gd name="connsiteX4" fmla="*/ 623495 w 1519408"/>
                <a:gd name="connsiteY4" fmla="*/ 160680 h 2875278"/>
                <a:gd name="connsiteX5" fmla="*/ 1344830 w 1519408"/>
                <a:gd name="connsiteY5" fmla="*/ 14878 h 2875278"/>
                <a:gd name="connsiteX6" fmla="*/ 1519408 w 1519408"/>
                <a:gd name="connsiteY6" fmla="*/ 106963 h 2875278"/>
                <a:gd name="connsiteX7" fmla="*/ 1072411 w 1519408"/>
                <a:gd name="connsiteY7" fmla="*/ 103126 h 2875278"/>
                <a:gd name="connsiteX8" fmla="*/ 1227805 w 1519408"/>
                <a:gd name="connsiteY8" fmla="*/ 2875279 h 2875278"/>
                <a:gd name="connsiteX9" fmla="*/ 1014857 w 1519408"/>
                <a:gd name="connsiteY9" fmla="*/ 2875279 h 287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9408" h="2875278">
                  <a:moveTo>
                    <a:pt x="1014857" y="2873360"/>
                  </a:moveTo>
                  <a:cubicBezTo>
                    <a:pt x="826850" y="2693026"/>
                    <a:pt x="665700" y="2508856"/>
                    <a:pt x="535246" y="2370728"/>
                  </a:cubicBezTo>
                  <a:cubicBezTo>
                    <a:pt x="389444" y="2217252"/>
                    <a:pt x="178415" y="2167373"/>
                    <a:pt x="0" y="2224926"/>
                  </a:cubicBezTo>
                  <a:lnTo>
                    <a:pt x="0" y="651801"/>
                  </a:lnTo>
                  <a:cubicBezTo>
                    <a:pt x="241724" y="406240"/>
                    <a:pt x="475774" y="235499"/>
                    <a:pt x="623495" y="160680"/>
                  </a:cubicBezTo>
                  <a:cubicBezTo>
                    <a:pt x="623495" y="160680"/>
                    <a:pt x="957304" y="-58023"/>
                    <a:pt x="1344830" y="14878"/>
                  </a:cubicBezTo>
                  <a:cubicBezTo>
                    <a:pt x="1344830" y="14878"/>
                    <a:pt x="1436915" y="32144"/>
                    <a:pt x="1519408" y="106963"/>
                  </a:cubicBezTo>
                  <a:cubicBezTo>
                    <a:pt x="1477202" y="82023"/>
                    <a:pt x="1339075" y="-15817"/>
                    <a:pt x="1072411" y="103126"/>
                  </a:cubicBezTo>
                  <a:cubicBezTo>
                    <a:pt x="72901" y="527102"/>
                    <a:pt x="523735" y="1983202"/>
                    <a:pt x="1227805" y="2875279"/>
                  </a:cubicBezTo>
                  <a:lnTo>
                    <a:pt x="1014857" y="2875279"/>
                  </a:lnTo>
                  <a:close/>
                </a:path>
              </a:pathLst>
            </a:custGeom>
            <a:solidFill>
              <a:schemeClr val="accent4"/>
            </a:solidFill>
            <a:ln w="19182"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ECA85610-25BB-3C19-05DB-7BFD3E03F019}"/>
                </a:ext>
              </a:extLst>
            </p:cNvPr>
            <p:cNvSpPr/>
            <p:nvPr/>
          </p:nvSpPr>
          <p:spPr>
            <a:xfrm>
              <a:off x="7058902" y="5108727"/>
              <a:ext cx="3313154" cy="1271928"/>
            </a:xfrm>
            <a:custGeom>
              <a:avLst/>
              <a:gdLst>
                <a:gd name="connsiteX0" fmla="*/ 2390382 w 3313154"/>
                <a:gd name="connsiteY0" fmla="*/ 0 h 1271928"/>
                <a:gd name="connsiteX1" fmla="*/ 2795174 w 3313154"/>
                <a:gd name="connsiteY1" fmla="*/ 1271929 h 1271928"/>
                <a:gd name="connsiteX2" fmla="*/ 3313154 w 3313154"/>
                <a:gd name="connsiteY2" fmla="*/ 1271929 h 1271928"/>
                <a:gd name="connsiteX3" fmla="*/ 3259438 w 3313154"/>
                <a:gd name="connsiteY3" fmla="*/ 966896 h 1271928"/>
                <a:gd name="connsiteX4" fmla="*/ 2390382 w 3313154"/>
                <a:gd name="connsiteY4" fmla="*/ 0 h 1271928"/>
                <a:gd name="connsiteX5" fmla="*/ 2390382 w 3313154"/>
                <a:gd name="connsiteY5" fmla="*/ 0 h 1271928"/>
                <a:gd name="connsiteX6" fmla="*/ 188008 w 3313154"/>
                <a:gd name="connsiteY6" fmla="*/ 1270011 h 1271928"/>
                <a:gd name="connsiteX7" fmla="*/ 0 w 3313154"/>
                <a:gd name="connsiteY7" fmla="*/ 1101187 h 1271928"/>
                <a:gd name="connsiteX8" fmla="*/ 147720 w 3313154"/>
                <a:gd name="connsiteY8" fmla="*/ 1270011 h 1271928"/>
                <a:gd name="connsiteX9" fmla="*/ 188008 w 3313154"/>
                <a:gd name="connsiteY9" fmla="*/ 1270011 h 127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3154" h="1271928">
                  <a:moveTo>
                    <a:pt x="2390382" y="0"/>
                  </a:moveTo>
                  <a:cubicBezTo>
                    <a:pt x="2910281" y="312707"/>
                    <a:pt x="2996611" y="832605"/>
                    <a:pt x="2795174" y="1271929"/>
                  </a:cubicBezTo>
                  <a:lnTo>
                    <a:pt x="3313154" y="1271929"/>
                  </a:lnTo>
                  <a:cubicBezTo>
                    <a:pt x="3309317" y="1147230"/>
                    <a:pt x="3286296" y="1041715"/>
                    <a:pt x="3259438" y="966896"/>
                  </a:cubicBezTo>
                  <a:cubicBezTo>
                    <a:pt x="3146250" y="631168"/>
                    <a:pt x="2879586" y="237887"/>
                    <a:pt x="2390382" y="0"/>
                  </a:cubicBezTo>
                  <a:lnTo>
                    <a:pt x="2390382" y="0"/>
                  </a:lnTo>
                  <a:close/>
                  <a:moveTo>
                    <a:pt x="188008" y="1270011"/>
                  </a:moveTo>
                  <a:cubicBezTo>
                    <a:pt x="117025" y="1212457"/>
                    <a:pt x="49880" y="1152985"/>
                    <a:pt x="0" y="1101187"/>
                  </a:cubicBezTo>
                  <a:cubicBezTo>
                    <a:pt x="55635" y="1160659"/>
                    <a:pt x="103596" y="1216294"/>
                    <a:pt x="147720" y="1270011"/>
                  </a:cubicBezTo>
                  <a:lnTo>
                    <a:pt x="188008" y="1270011"/>
                  </a:lnTo>
                  <a:close/>
                </a:path>
              </a:pathLst>
            </a:custGeom>
            <a:solidFill>
              <a:schemeClr val="accent5"/>
            </a:solidFill>
            <a:ln w="19182" cap="flat">
              <a:noFill/>
              <a:prstDash val="solid"/>
              <a:miter/>
            </a:ln>
          </p:spPr>
          <p:txBody>
            <a:bodyPr rtlCol="0" anchor="ctr"/>
            <a:lstStyle/>
            <a:p>
              <a:endParaRPr lang="en-IN"/>
            </a:p>
          </p:txBody>
        </p:sp>
      </p:grpSp>
      <p:grpSp>
        <p:nvGrpSpPr>
          <p:cNvPr id="23" name="Group 22">
            <a:extLst>
              <a:ext uri="{FF2B5EF4-FFF2-40B4-BE49-F238E27FC236}">
                <a16:creationId xmlns:a16="http://schemas.microsoft.com/office/drawing/2014/main" id="{53E17FA8-A2C7-9519-0E3A-B09DDD8D8387}"/>
              </a:ext>
            </a:extLst>
          </p:cNvPr>
          <p:cNvGrpSpPr/>
          <p:nvPr/>
        </p:nvGrpSpPr>
        <p:grpSpPr>
          <a:xfrm>
            <a:off x="236667" y="125069"/>
            <a:ext cx="4036113" cy="6856457"/>
            <a:chOff x="4226828" y="0"/>
            <a:chExt cx="4036113" cy="6856457"/>
          </a:xfrm>
          <a:solidFill>
            <a:schemeClr val="accent2"/>
          </a:solidFill>
        </p:grpSpPr>
        <p:sp>
          <p:nvSpPr>
            <p:cNvPr id="7" name="Freeform: Shape 6">
              <a:extLst>
                <a:ext uri="{FF2B5EF4-FFF2-40B4-BE49-F238E27FC236}">
                  <a16:creationId xmlns:a16="http://schemas.microsoft.com/office/drawing/2014/main" id="{8852A0AD-95F3-3B68-5B16-C051802A7DCB}"/>
                </a:ext>
              </a:extLst>
            </p:cNvPr>
            <p:cNvSpPr/>
            <p:nvPr/>
          </p:nvSpPr>
          <p:spPr>
            <a:xfrm>
              <a:off x="5491970" y="4216628"/>
              <a:ext cx="486000" cy="300085"/>
            </a:xfrm>
            <a:custGeom>
              <a:avLst/>
              <a:gdLst>
                <a:gd name="connsiteX0" fmla="*/ 483686 w 486000"/>
                <a:gd name="connsiteY0" fmla="*/ 108000 h 300085"/>
                <a:gd name="connsiteX1" fmla="*/ 0 w 486000"/>
                <a:gd name="connsiteY1" fmla="*/ 300086 h 300085"/>
                <a:gd name="connsiteX2" fmla="*/ 33943 w 486000"/>
                <a:gd name="connsiteY2" fmla="*/ 202886 h 300085"/>
                <a:gd name="connsiteX3" fmla="*/ 486000 w 486000"/>
                <a:gd name="connsiteY3" fmla="*/ 0 h 300085"/>
              </a:gdLst>
              <a:ahLst/>
              <a:cxnLst>
                <a:cxn ang="0">
                  <a:pos x="connsiteX0" y="connsiteY0"/>
                </a:cxn>
                <a:cxn ang="0">
                  <a:pos x="connsiteX1" y="connsiteY1"/>
                </a:cxn>
                <a:cxn ang="0">
                  <a:pos x="connsiteX2" y="connsiteY2"/>
                </a:cxn>
                <a:cxn ang="0">
                  <a:pos x="connsiteX3" y="connsiteY3"/>
                </a:cxn>
              </a:cxnLst>
              <a:rect l="l" t="t" r="r" b="b"/>
              <a:pathLst>
                <a:path w="486000" h="300085">
                  <a:moveTo>
                    <a:pt x="483686" y="108000"/>
                  </a:moveTo>
                  <a:lnTo>
                    <a:pt x="0" y="300086"/>
                  </a:lnTo>
                  <a:lnTo>
                    <a:pt x="33943" y="202886"/>
                  </a:lnTo>
                  <a:lnTo>
                    <a:pt x="486000" y="0"/>
                  </a:lnTo>
                  <a:close/>
                </a:path>
              </a:pathLst>
            </a:custGeom>
            <a:grpFill/>
            <a:ln w="7707"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656D70C-B933-B6E3-0E58-D7DD7220EA94}"/>
                </a:ext>
              </a:extLst>
            </p:cNvPr>
            <p:cNvSpPr/>
            <p:nvPr/>
          </p:nvSpPr>
          <p:spPr>
            <a:xfrm>
              <a:off x="5499685" y="3939685"/>
              <a:ext cx="500657" cy="331714"/>
            </a:xfrm>
            <a:custGeom>
              <a:avLst/>
              <a:gdLst>
                <a:gd name="connsiteX0" fmla="*/ 489086 w 500657"/>
                <a:gd name="connsiteY0" fmla="*/ 143486 h 331714"/>
                <a:gd name="connsiteX1" fmla="*/ 65571 w 500657"/>
                <a:gd name="connsiteY1" fmla="*/ 331714 h 331714"/>
                <a:gd name="connsiteX2" fmla="*/ 0 w 500657"/>
                <a:gd name="connsiteY2" fmla="*/ 230657 h 331714"/>
                <a:gd name="connsiteX3" fmla="*/ 500657 w 500657"/>
                <a:gd name="connsiteY3" fmla="*/ 0 h 331714"/>
              </a:gdLst>
              <a:ahLst/>
              <a:cxnLst>
                <a:cxn ang="0">
                  <a:pos x="connsiteX0" y="connsiteY0"/>
                </a:cxn>
                <a:cxn ang="0">
                  <a:pos x="connsiteX1" y="connsiteY1"/>
                </a:cxn>
                <a:cxn ang="0">
                  <a:pos x="connsiteX2" y="connsiteY2"/>
                </a:cxn>
                <a:cxn ang="0">
                  <a:pos x="connsiteX3" y="connsiteY3"/>
                </a:cxn>
              </a:cxnLst>
              <a:rect l="l" t="t" r="r" b="b"/>
              <a:pathLst>
                <a:path w="500657" h="331714">
                  <a:moveTo>
                    <a:pt x="489086" y="143486"/>
                  </a:moveTo>
                  <a:lnTo>
                    <a:pt x="65571" y="331714"/>
                  </a:lnTo>
                  <a:lnTo>
                    <a:pt x="0" y="230657"/>
                  </a:lnTo>
                  <a:lnTo>
                    <a:pt x="500657" y="0"/>
                  </a:lnTo>
                  <a:close/>
                </a:path>
              </a:pathLst>
            </a:custGeom>
            <a:grpFill/>
            <a:ln w="7707"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229894A7-F0DB-13D8-9278-FE82E8008AD8}"/>
                </a:ext>
              </a:extLst>
            </p:cNvPr>
            <p:cNvSpPr/>
            <p:nvPr/>
          </p:nvSpPr>
          <p:spPr>
            <a:xfrm>
              <a:off x="4326342" y="5932118"/>
              <a:ext cx="1118220" cy="908910"/>
            </a:xfrm>
            <a:custGeom>
              <a:avLst/>
              <a:gdLst>
                <a:gd name="connsiteX0" fmla="*/ 0 w 1118220"/>
                <a:gd name="connsiteY0" fmla="*/ 908910 h 908910"/>
                <a:gd name="connsiteX1" fmla="*/ 887143 w 1118220"/>
                <a:gd name="connsiteY1" fmla="*/ 1710 h 908910"/>
                <a:gd name="connsiteX2" fmla="*/ 1117800 w 1118220"/>
                <a:gd name="connsiteY2" fmla="*/ 227739 h 908910"/>
                <a:gd name="connsiteX3" fmla="*/ 310886 w 1118220"/>
                <a:gd name="connsiteY3" fmla="*/ 908910 h 908910"/>
                <a:gd name="connsiteX4" fmla="*/ 0 w 1118220"/>
                <a:gd name="connsiteY4" fmla="*/ 908910 h 908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220" h="908910">
                  <a:moveTo>
                    <a:pt x="0" y="908910"/>
                  </a:moveTo>
                  <a:cubicBezTo>
                    <a:pt x="0" y="908910"/>
                    <a:pt x="564686" y="33339"/>
                    <a:pt x="887143" y="1710"/>
                  </a:cubicBezTo>
                  <a:cubicBezTo>
                    <a:pt x="1138629" y="-22976"/>
                    <a:pt x="1117800" y="227739"/>
                    <a:pt x="1117800" y="227739"/>
                  </a:cubicBezTo>
                  <a:cubicBezTo>
                    <a:pt x="893314" y="230053"/>
                    <a:pt x="425057" y="520882"/>
                    <a:pt x="310886" y="908910"/>
                  </a:cubicBezTo>
                  <a:cubicBezTo>
                    <a:pt x="192857" y="908910"/>
                    <a:pt x="0" y="908910"/>
                    <a:pt x="0" y="908910"/>
                  </a:cubicBezTo>
                  <a:close/>
                </a:path>
              </a:pathLst>
            </a:custGeom>
            <a:grpFill/>
            <a:ln w="7707"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CDA9DF16-99D4-3942-4EE4-F0B50EB951F2}"/>
                </a:ext>
              </a:extLst>
            </p:cNvPr>
            <p:cNvSpPr/>
            <p:nvPr/>
          </p:nvSpPr>
          <p:spPr>
            <a:xfrm>
              <a:off x="5920113" y="796885"/>
              <a:ext cx="168942" cy="226028"/>
            </a:xfrm>
            <a:custGeom>
              <a:avLst/>
              <a:gdLst>
                <a:gd name="connsiteX0" fmla="*/ 168943 w 168942"/>
                <a:gd name="connsiteY0" fmla="*/ 137314 h 226028"/>
                <a:gd name="connsiteX1" fmla="*/ 54000 w 168942"/>
                <a:gd name="connsiteY1" fmla="*/ 226029 h 226028"/>
                <a:gd name="connsiteX2" fmla="*/ 0 w 168942"/>
                <a:gd name="connsiteY2" fmla="*/ 94886 h 226028"/>
                <a:gd name="connsiteX3" fmla="*/ 122657 w 168942"/>
                <a:gd name="connsiteY3" fmla="*/ 0 h 226028"/>
              </a:gdLst>
              <a:ahLst/>
              <a:cxnLst>
                <a:cxn ang="0">
                  <a:pos x="connsiteX0" y="connsiteY0"/>
                </a:cxn>
                <a:cxn ang="0">
                  <a:pos x="connsiteX1" y="connsiteY1"/>
                </a:cxn>
                <a:cxn ang="0">
                  <a:pos x="connsiteX2" y="connsiteY2"/>
                </a:cxn>
                <a:cxn ang="0">
                  <a:pos x="connsiteX3" y="connsiteY3"/>
                </a:cxn>
              </a:cxnLst>
              <a:rect l="l" t="t" r="r" b="b"/>
              <a:pathLst>
                <a:path w="168942" h="226028">
                  <a:moveTo>
                    <a:pt x="168943" y="137314"/>
                  </a:moveTo>
                  <a:lnTo>
                    <a:pt x="54000" y="226029"/>
                  </a:lnTo>
                  <a:lnTo>
                    <a:pt x="0" y="94886"/>
                  </a:lnTo>
                  <a:lnTo>
                    <a:pt x="122657" y="0"/>
                  </a:lnTo>
                  <a:close/>
                </a:path>
              </a:pathLst>
            </a:custGeom>
            <a:grpFill/>
            <a:ln w="7707"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E5B90728-F765-280E-610F-69E268A52FE1}"/>
                </a:ext>
              </a:extLst>
            </p:cNvPr>
            <p:cNvSpPr/>
            <p:nvPr/>
          </p:nvSpPr>
          <p:spPr>
            <a:xfrm>
              <a:off x="4226828" y="728020"/>
              <a:ext cx="1877657" cy="6128436"/>
            </a:xfrm>
            <a:custGeom>
              <a:avLst/>
              <a:gdLst>
                <a:gd name="connsiteX0" fmla="*/ 1808229 w 1877657"/>
                <a:gd name="connsiteY0" fmla="*/ 208 h 6128436"/>
                <a:gd name="connsiteX1" fmla="*/ 1681714 w 1877657"/>
                <a:gd name="connsiteY1" fmla="*/ 107437 h 6128436"/>
                <a:gd name="connsiteX2" fmla="*/ 1680943 w 1877657"/>
                <a:gd name="connsiteY2" fmla="*/ 162208 h 6128436"/>
                <a:gd name="connsiteX3" fmla="*/ 1681714 w 1877657"/>
                <a:gd name="connsiteY3" fmla="*/ 166837 h 6128436"/>
                <a:gd name="connsiteX4" fmla="*/ 1734943 w 1877657"/>
                <a:gd name="connsiteY4" fmla="*/ 297208 h 6128436"/>
                <a:gd name="connsiteX5" fmla="*/ 1699457 w 1877657"/>
                <a:gd name="connsiteY5" fmla="*/ 941351 h 6128436"/>
                <a:gd name="connsiteX6" fmla="*/ 1698686 w 1877657"/>
                <a:gd name="connsiteY6" fmla="*/ 942894 h 6128436"/>
                <a:gd name="connsiteX7" fmla="*/ 1699457 w 1877657"/>
                <a:gd name="connsiteY7" fmla="*/ 942894 h 6128436"/>
                <a:gd name="connsiteX8" fmla="*/ 1398600 w 1877657"/>
                <a:gd name="connsiteY8" fmla="*/ 3318123 h 6128436"/>
                <a:gd name="connsiteX9" fmla="*/ 1255886 w 1877657"/>
                <a:gd name="connsiteY9" fmla="*/ 3383694 h 6128436"/>
                <a:gd name="connsiteX10" fmla="*/ 1255886 w 1877657"/>
                <a:gd name="connsiteY10" fmla="*/ 3436923 h 6128436"/>
                <a:gd name="connsiteX11" fmla="*/ 1254343 w 1877657"/>
                <a:gd name="connsiteY11" fmla="*/ 3437694 h 6128436"/>
                <a:gd name="connsiteX12" fmla="*/ 1328400 w 1877657"/>
                <a:gd name="connsiteY12" fmla="*/ 3551094 h 6128436"/>
                <a:gd name="connsiteX13" fmla="*/ 1286743 w 1877657"/>
                <a:gd name="connsiteY13" fmla="*/ 3687637 h 6128436"/>
                <a:gd name="connsiteX14" fmla="*/ 1255114 w 1877657"/>
                <a:gd name="connsiteY14" fmla="*/ 3779437 h 6128436"/>
                <a:gd name="connsiteX15" fmla="*/ 946543 w 1877657"/>
                <a:gd name="connsiteY15" fmla="*/ 4612580 h 6128436"/>
                <a:gd name="connsiteX16" fmla="*/ 698914 w 1877657"/>
                <a:gd name="connsiteY16" fmla="*/ 4678923 h 6128436"/>
                <a:gd name="connsiteX17" fmla="*/ 706629 w 1877657"/>
                <a:gd name="connsiteY17" fmla="*/ 4709008 h 6128436"/>
                <a:gd name="connsiteX18" fmla="*/ 726686 w 1877657"/>
                <a:gd name="connsiteY18" fmla="*/ 4703608 h 6128436"/>
                <a:gd name="connsiteX19" fmla="*/ 721286 w 1877657"/>
                <a:gd name="connsiteY19" fmla="*/ 4834751 h 6128436"/>
                <a:gd name="connsiteX20" fmla="*/ 689657 w 1877657"/>
                <a:gd name="connsiteY20" fmla="*/ 4841694 h 6128436"/>
                <a:gd name="connsiteX21" fmla="*/ 719743 w 1877657"/>
                <a:gd name="connsiteY21" fmla="*/ 4988266 h 6128436"/>
                <a:gd name="connsiteX22" fmla="*/ 0 w 1877657"/>
                <a:gd name="connsiteY22" fmla="*/ 6113008 h 6128436"/>
                <a:gd name="connsiteX23" fmla="*/ 99514 w 1877657"/>
                <a:gd name="connsiteY23" fmla="*/ 6113008 h 6128436"/>
                <a:gd name="connsiteX24" fmla="*/ 116486 w 1877657"/>
                <a:gd name="connsiteY24" fmla="*/ 6113008 h 6128436"/>
                <a:gd name="connsiteX25" fmla="*/ 406543 w 1877657"/>
                <a:gd name="connsiteY25" fmla="*/ 5697980 h 6128436"/>
                <a:gd name="connsiteX26" fmla="*/ 1107771 w 1877657"/>
                <a:gd name="connsiteY26" fmla="*/ 5219694 h 6128436"/>
                <a:gd name="connsiteX27" fmla="*/ 1198800 w 1877657"/>
                <a:gd name="connsiteY27" fmla="*/ 5596151 h 6128436"/>
                <a:gd name="connsiteX28" fmla="*/ 1079229 w 1877657"/>
                <a:gd name="connsiteY28" fmla="*/ 6128437 h 6128436"/>
                <a:gd name="connsiteX29" fmla="*/ 1326086 w 1877657"/>
                <a:gd name="connsiteY29" fmla="*/ 6128437 h 6128436"/>
                <a:gd name="connsiteX30" fmla="*/ 1255114 w 1877657"/>
                <a:gd name="connsiteY30" fmla="*/ 5937894 h 6128436"/>
                <a:gd name="connsiteX31" fmla="*/ 1259743 w 1877657"/>
                <a:gd name="connsiteY31" fmla="*/ 5932494 h 6128436"/>
                <a:gd name="connsiteX32" fmla="*/ 1355400 w 1877657"/>
                <a:gd name="connsiteY32" fmla="*/ 5932494 h 6128436"/>
                <a:gd name="connsiteX33" fmla="*/ 1355400 w 1877657"/>
                <a:gd name="connsiteY33" fmla="*/ 5909351 h 6128436"/>
                <a:gd name="connsiteX34" fmla="*/ 1279029 w 1877657"/>
                <a:gd name="connsiteY34" fmla="*/ 5909351 h 6128436"/>
                <a:gd name="connsiteX35" fmla="*/ 1404000 w 1877657"/>
                <a:gd name="connsiteY35" fmla="*/ 5761237 h 6128436"/>
                <a:gd name="connsiteX36" fmla="*/ 1395514 w 1877657"/>
                <a:gd name="connsiteY36" fmla="*/ 5753523 h 6128436"/>
                <a:gd name="connsiteX37" fmla="*/ 1405543 w 1877657"/>
                <a:gd name="connsiteY37" fmla="*/ 5748123 h 6128436"/>
                <a:gd name="connsiteX38" fmla="*/ 1329943 w 1877657"/>
                <a:gd name="connsiteY38" fmla="*/ 5596151 h 6128436"/>
                <a:gd name="connsiteX39" fmla="*/ 1437171 w 1877657"/>
                <a:gd name="connsiteY39" fmla="*/ 5584580 h 6128436"/>
                <a:gd name="connsiteX40" fmla="*/ 1434857 w 1877657"/>
                <a:gd name="connsiteY40" fmla="*/ 5561437 h 6128436"/>
                <a:gd name="connsiteX41" fmla="*/ 1349229 w 1877657"/>
                <a:gd name="connsiteY41" fmla="*/ 5570694 h 6128436"/>
                <a:gd name="connsiteX42" fmla="*/ 1478829 w 1877657"/>
                <a:gd name="connsiteY42" fmla="*/ 5424123 h 6128436"/>
                <a:gd name="connsiteX43" fmla="*/ 1470343 w 1877657"/>
                <a:gd name="connsiteY43" fmla="*/ 5416408 h 6128436"/>
                <a:gd name="connsiteX44" fmla="*/ 1468800 w 1877657"/>
                <a:gd name="connsiteY44" fmla="*/ 5404837 h 6128436"/>
                <a:gd name="connsiteX45" fmla="*/ 1366971 w 1877657"/>
                <a:gd name="connsiteY45" fmla="*/ 5418723 h 6128436"/>
                <a:gd name="connsiteX46" fmla="*/ 1397057 w 1877657"/>
                <a:gd name="connsiteY46" fmla="*/ 5279865 h 6128436"/>
                <a:gd name="connsiteX47" fmla="*/ 1397829 w 1877657"/>
                <a:gd name="connsiteY47" fmla="*/ 5279094 h 6128436"/>
                <a:gd name="connsiteX48" fmla="*/ 1399371 w 1877657"/>
                <a:gd name="connsiteY48" fmla="*/ 5279094 h 6128436"/>
                <a:gd name="connsiteX49" fmla="*/ 1464943 w 1877657"/>
                <a:gd name="connsiteY49" fmla="*/ 5398666 h 6128436"/>
                <a:gd name="connsiteX50" fmla="*/ 1485000 w 1877657"/>
                <a:gd name="connsiteY50" fmla="*/ 5387865 h 6128436"/>
                <a:gd name="connsiteX51" fmla="*/ 1423286 w 1877657"/>
                <a:gd name="connsiteY51" fmla="*/ 5276008 h 6128436"/>
                <a:gd name="connsiteX52" fmla="*/ 1506600 w 1877657"/>
                <a:gd name="connsiteY52" fmla="*/ 5262123 h 6128436"/>
                <a:gd name="connsiteX53" fmla="*/ 1502743 w 1877657"/>
                <a:gd name="connsiteY53" fmla="*/ 5239751 h 6128436"/>
                <a:gd name="connsiteX54" fmla="*/ 1420200 w 1877657"/>
                <a:gd name="connsiteY54" fmla="*/ 5253637 h 6128436"/>
                <a:gd name="connsiteX55" fmla="*/ 1544400 w 1877657"/>
                <a:gd name="connsiteY55" fmla="*/ 5103980 h 6128436"/>
                <a:gd name="connsiteX56" fmla="*/ 1535143 w 1877657"/>
                <a:gd name="connsiteY56" fmla="*/ 5096266 h 6128436"/>
                <a:gd name="connsiteX57" fmla="*/ 1539771 w 1877657"/>
                <a:gd name="connsiteY57" fmla="*/ 5095494 h 6128436"/>
                <a:gd name="connsiteX58" fmla="*/ 1535914 w 1877657"/>
                <a:gd name="connsiteY58" fmla="*/ 5073123 h 6128436"/>
                <a:gd name="connsiteX59" fmla="*/ 1333800 w 1877657"/>
                <a:gd name="connsiteY59" fmla="*/ 5107066 h 6128436"/>
                <a:gd name="connsiteX60" fmla="*/ 1347686 w 1877657"/>
                <a:gd name="connsiteY60" fmla="*/ 5046894 h 6128436"/>
                <a:gd name="connsiteX61" fmla="*/ 1561371 w 1877657"/>
                <a:gd name="connsiteY61" fmla="*/ 5003694 h 6128436"/>
                <a:gd name="connsiteX62" fmla="*/ 1556743 w 1877657"/>
                <a:gd name="connsiteY62" fmla="*/ 4981323 h 6128436"/>
                <a:gd name="connsiteX63" fmla="*/ 1537457 w 1877657"/>
                <a:gd name="connsiteY63" fmla="*/ 4985180 h 6128436"/>
                <a:gd name="connsiteX64" fmla="*/ 1563686 w 1877657"/>
                <a:gd name="connsiteY64" fmla="*/ 4952008 h 6128436"/>
                <a:gd name="connsiteX65" fmla="*/ 1566771 w 1877657"/>
                <a:gd name="connsiteY65" fmla="*/ 4952008 h 6128436"/>
                <a:gd name="connsiteX66" fmla="*/ 1566771 w 1877657"/>
                <a:gd name="connsiteY66" fmla="*/ 4948923 h 6128436"/>
                <a:gd name="connsiteX67" fmla="*/ 1572171 w 1877657"/>
                <a:gd name="connsiteY67" fmla="*/ 4942751 h 6128436"/>
                <a:gd name="connsiteX68" fmla="*/ 1566000 w 1877657"/>
                <a:gd name="connsiteY68" fmla="*/ 4937351 h 6128436"/>
                <a:gd name="connsiteX69" fmla="*/ 1562914 w 1877657"/>
                <a:gd name="connsiteY69" fmla="*/ 4908037 h 6128436"/>
                <a:gd name="connsiteX70" fmla="*/ 1562914 w 1877657"/>
                <a:gd name="connsiteY70" fmla="*/ 4908037 h 6128436"/>
                <a:gd name="connsiteX71" fmla="*/ 1582971 w 1877657"/>
                <a:gd name="connsiteY71" fmla="*/ 4885666 h 6128436"/>
                <a:gd name="connsiteX72" fmla="*/ 1575257 w 1877657"/>
                <a:gd name="connsiteY72" fmla="*/ 4878723 h 6128436"/>
                <a:gd name="connsiteX73" fmla="*/ 1578343 w 1877657"/>
                <a:gd name="connsiteY73" fmla="*/ 4871780 h 6128436"/>
                <a:gd name="connsiteX74" fmla="*/ 1564457 w 1877657"/>
                <a:gd name="connsiteY74" fmla="*/ 4865608 h 6128436"/>
                <a:gd name="connsiteX75" fmla="*/ 1559829 w 1877657"/>
                <a:gd name="connsiteY75" fmla="*/ 4876408 h 6128436"/>
                <a:gd name="connsiteX76" fmla="*/ 1558286 w 1877657"/>
                <a:gd name="connsiteY76" fmla="*/ 4860980 h 6128436"/>
                <a:gd name="connsiteX77" fmla="*/ 1594543 w 1877657"/>
                <a:gd name="connsiteY77" fmla="*/ 4821637 h 6128436"/>
                <a:gd name="connsiteX78" fmla="*/ 1583743 w 1877657"/>
                <a:gd name="connsiteY78" fmla="*/ 4811608 h 6128436"/>
                <a:gd name="connsiteX79" fmla="*/ 1599171 w 1877657"/>
                <a:gd name="connsiteY79" fmla="*/ 4807751 h 6128436"/>
                <a:gd name="connsiteX80" fmla="*/ 1599171 w 1877657"/>
                <a:gd name="connsiteY80" fmla="*/ 4646523 h 6128436"/>
                <a:gd name="connsiteX81" fmla="*/ 1599171 w 1877657"/>
                <a:gd name="connsiteY81" fmla="*/ 4647294 h 6128436"/>
                <a:gd name="connsiteX82" fmla="*/ 1619229 w 1877657"/>
                <a:gd name="connsiteY82" fmla="*/ 4635723 h 6128436"/>
                <a:gd name="connsiteX83" fmla="*/ 1554429 w 1877657"/>
                <a:gd name="connsiteY83" fmla="*/ 4527723 h 6128436"/>
                <a:gd name="connsiteX84" fmla="*/ 1593000 w 1877657"/>
                <a:gd name="connsiteY84" fmla="*/ 4473723 h 6128436"/>
                <a:gd name="connsiteX85" fmla="*/ 1623086 w 1877657"/>
                <a:gd name="connsiteY85" fmla="*/ 4465237 h 6128436"/>
                <a:gd name="connsiteX86" fmla="*/ 1616143 w 1877657"/>
                <a:gd name="connsiteY86" fmla="*/ 4440551 h 6128436"/>
                <a:gd name="connsiteX87" fmla="*/ 1666286 w 1877657"/>
                <a:gd name="connsiteY87" fmla="*/ 4371123 h 6128436"/>
                <a:gd name="connsiteX88" fmla="*/ 1661657 w 1877657"/>
                <a:gd name="connsiteY88" fmla="*/ 4367266 h 6128436"/>
                <a:gd name="connsiteX89" fmla="*/ 1677086 w 1877657"/>
                <a:gd name="connsiteY89" fmla="*/ 4362637 h 6128436"/>
                <a:gd name="connsiteX90" fmla="*/ 1670914 w 1877657"/>
                <a:gd name="connsiteY90" fmla="*/ 4340266 h 6128436"/>
                <a:gd name="connsiteX91" fmla="*/ 1574486 w 1877657"/>
                <a:gd name="connsiteY91" fmla="*/ 4367266 h 6128436"/>
                <a:gd name="connsiteX92" fmla="*/ 1590686 w 1877657"/>
                <a:gd name="connsiteY92" fmla="*/ 4260037 h 6128436"/>
                <a:gd name="connsiteX93" fmla="*/ 1653943 w 1877657"/>
                <a:gd name="connsiteY93" fmla="*/ 4344123 h 6128436"/>
                <a:gd name="connsiteX94" fmla="*/ 1672457 w 1877657"/>
                <a:gd name="connsiteY94" fmla="*/ 4330237 h 6128436"/>
                <a:gd name="connsiteX95" fmla="*/ 1603029 w 1877657"/>
                <a:gd name="connsiteY95" fmla="*/ 4237666 h 6128436"/>
                <a:gd name="connsiteX96" fmla="*/ 1699457 w 1877657"/>
                <a:gd name="connsiteY96" fmla="*/ 4093408 h 6128436"/>
                <a:gd name="connsiteX97" fmla="*/ 1690200 w 1877657"/>
                <a:gd name="connsiteY97" fmla="*/ 4086465 h 6128436"/>
                <a:gd name="connsiteX98" fmla="*/ 1687114 w 1877657"/>
                <a:gd name="connsiteY98" fmla="*/ 4075666 h 6128436"/>
                <a:gd name="connsiteX99" fmla="*/ 1612286 w 1877657"/>
                <a:gd name="connsiteY99" fmla="*/ 4094951 h 6128436"/>
                <a:gd name="connsiteX100" fmla="*/ 1627714 w 1877657"/>
                <a:gd name="connsiteY100" fmla="*/ 3990037 h 6128436"/>
                <a:gd name="connsiteX101" fmla="*/ 1630029 w 1877657"/>
                <a:gd name="connsiteY101" fmla="*/ 3986951 h 6128436"/>
                <a:gd name="connsiteX102" fmla="*/ 1684029 w 1877657"/>
                <a:gd name="connsiteY102" fmla="*/ 4065637 h 6128436"/>
                <a:gd name="connsiteX103" fmla="*/ 1703314 w 1877657"/>
                <a:gd name="connsiteY103" fmla="*/ 4052523 h 6128436"/>
                <a:gd name="connsiteX104" fmla="*/ 1644686 w 1877657"/>
                <a:gd name="connsiteY104" fmla="*/ 3966894 h 6128436"/>
                <a:gd name="connsiteX105" fmla="*/ 1736486 w 1877657"/>
                <a:gd name="connsiteY105" fmla="*/ 3842694 h 6128436"/>
                <a:gd name="connsiteX106" fmla="*/ 1727229 w 1877657"/>
                <a:gd name="connsiteY106" fmla="*/ 3835751 h 6128436"/>
                <a:gd name="connsiteX107" fmla="*/ 1724143 w 1877657"/>
                <a:gd name="connsiteY107" fmla="*/ 3824951 h 6128436"/>
                <a:gd name="connsiteX108" fmla="*/ 1649314 w 1877657"/>
                <a:gd name="connsiteY108" fmla="*/ 3845780 h 6128436"/>
                <a:gd name="connsiteX109" fmla="*/ 1657800 w 1877657"/>
                <a:gd name="connsiteY109" fmla="*/ 3789465 h 6128436"/>
                <a:gd name="connsiteX110" fmla="*/ 1634657 w 1877657"/>
                <a:gd name="connsiteY110" fmla="*/ 3786380 h 6128436"/>
                <a:gd name="connsiteX111" fmla="*/ 1624628 w 1877657"/>
                <a:gd name="connsiteY111" fmla="*/ 3852723 h 6128436"/>
                <a:gd name="connsiteX112" fmla="*/ 1562914 w 1877657"/>
                <a:gd name="connsiteY112" fmla="*/ 3869694 h 6128436"/>
                <a:gd name="connsiteX113" fmla="*/ 1568314 w 1877657"/>
                <a:gd name="connsiteY113" fmla="*/ 3832666 h 6128436"/>
                <a:gd name="connsiteX114" fmla="*/ 1585286 w 1877657"/>
                <a:gd name="connsiteY114" fmla="*/ 3821094 h 6128436"/>
                <a:gd name="connsiteX115" fmla="*/ 1572943 w 1877657"/>
                <a:gd name="connsiteY115" fmla="*/ 3802580 h 6128436"/>
                <a:gd name="connsiteX116" fmla="*/ 1593771 w 1877657"/>
                <a:gd name="connsiteY116" fmla="*/ 3670666 h 6128436"/>
                <a:gd name="connsiteX117" fmla="*/ 1760400 w 1877657"/>
                <a:gd name="connsiteY117" fmla="*/ 3604322 h 6128436"/>
                <a:gd name="connsiteX118" fmla="*/ 1762714 w 1877657"/>
                <a:gd name="connsiteY118" fmla="*/ 3470094 h 6128436"/>
                <a:gd name="connsiteX119" fmla="*/ 1756543 w 1877657"/>
                <a:gd name="connsiteY119" fmla="*/ 3473180 h 6128436"/>
                <a:gd name="connsiteX120" fmla="*/ 1737257 w 1877657"/>
                <a:gd name="connsiteY120" fmla="*/ 3433066 h 6128436"/>
                <a:gd name="connsiteX121" fmla="*/ 1770429 w 1877657"/>
                <a:gd name="connsiteY121" fmla="*/ 3363637 h 6128436"/>
                <a:gd name="connsiteX122" fmla="*/ 1772743 w 1877657"/>
                <a:gd name="connsiteY122" fmla="*/ 3362865 h 6128436"/>
                <a:gd name="connsiteX123" fmla="*/ 1785857 w 1877657"/>
                <a:gd name="connsiteY123" fmla="*/ 3193151 h 6128436"/>
                <a:gd name="connsiteX124" fmla="*/ 1773514 w 1877657"/>
                <a:gd name="connsiteY124" fmla="*/ 3198551 h 6128436"/>
                <a:gd name="connsiteX125" fmla="*/ 1777371 w 1877657"/>
                <a:gd name="connsiteY125" fmla="*/ 3143008 h 6128436"/>
                <a:gd name="connsiteX126" fmla="*/ 1741114 w 1877657"/>
                <a:gd name="connsiteY126" fmla="*/ 3159980 h 6128436"/>
                <a:gd name="connsiteX127" fmla="*/ 1730314 w 1877657"/>
                <a:gd name="connsiteY127" fmla="*/ 3143780 h 6128436"/>
                <a:gd name="connsiteX128" fmla="*/ 1787400 w 1877657"/>
                <a:gd name="connsiteY128" fmla="*/ 3017265 h 6128436"/>
                <a:gd name="connsiteX129" fmla="*/ 1782771 w 1877657"/>
                <a:gd name="connsiteY129" fmla="*/ 3014951 h 6128436"/>
                <a:gd name="connsiteX130" fmla="*/ 1795886 w 1877657"/>
                <a:gd name="connsiteY130" fmla="*/ 3008008 h 6128436"/>
                <a:gd name="connsiteX131" fmla="*/ 1786628 w 1877657"/>
                <a:gd name="connsiteY131" fmla="*/ 2989494 h 6128436"/>
                <a:gd name="connsiteX132" fmla="*/ 1796657 w 1877657"/>
                <a:gd name="connsiteY132" fmla="*/ 2982551 h 6128436"/>
                <a:gd name="connsiteX133" fmla="*/ 1746514 w 1877657"/>
                <a:gd name="connsiteY133" fmla="*/ 2910808 h 6128436"/>
                <a:gd name="connsiteX134" fmla="*/ 1810543 w 1877657"/>
                <a:gd name="connsiteY134" fmla="*/ 2771951 h 6128436"/>
                <a:gd name="connsiteX135" fmla="*/ 1799743 w 1877657"/>
                <a:gd name="connsiteY135" fmla="*/ 2767323 h 6128436"/>
                <a:gd name="connsiteX136" fmla="*/ 1794343 w 1877657"/>
                <a:gd name="connsiteY136" fmla="*/ 2757294 h 6128436"/>
                <a:gd name="connsiteX137" fmla="*/ 1707171 w 1877657"/>
                <a:gd name="connsiteY137" fmla="*/ 2805123 h 6128436"/>
                <a:gd name="connsiteX138" fmla="*/ 1748829 w 1877657"/>
                <a:gd name="connsiteY138" fmla="*/ 2704065 h 6128436"/>
                <a:gd name="connsiteX139" fmla="*/ 1788943 w 1877657"/>
                <a:gd name="connsiteY139" fmla="*/ 2761151 h 6128436"/>
                <a:gd name="connsiteX140" fmla="*/ 1807457 w 1877657"/>
                <a:gd name="connsiteY140" fmla="*/ 2748037 h 6128436"/>
                <a:gd name="connsiteX141" fmla="*/ 1758857 w 1877657"/>
                <a:gd name="connsiteY141" fmla="*/ 2679380 h 6128436"/>
                <a:gd name="connsiteX142" fmla="*/ 1808229 w 1877657"/>
                <a:gd name="connsiteY142" fmla="*/ 2559808 h 6128436"/>
                <a:gd name="connsiteX143" fmla="*/ 1819800 w 1877657"/>
                <a:gd name="connsiteY143" fmla="*/ 2553637 h 6128436"/>
                <a:gd name="connsiteX144" fmla="*/ 1809000 w 1877657"/>
                <a:gd name="connsiteY144" fmla="*/ 2533580 h 6128436"/>
                <a:gd name="connsiteX145" fmla="*/ 1819029 w 1877657"/>
                <a:gd name="connsiteY145" fmla="*/ 2526637 h 6128436"/>
                <a:gd name="connsiteX146" fmla="*/ 1770429 w 1877657"/>
                <a:gd name="connsiteY146" fmla="*/ 2454894 h 6128436"/>
                <a:gd name="connsiteX147" fmla="*/ 1822886 w 1877657"/>
                <a:gd name="connsiteY147" fmla="*/ 2326837 h 6128436"/>
                <a:gd name="connsiteX148" fmla="*/ 1829829 w 1877657"/>
                <a:gd name="connsiteY148" fmla="*/ 2322980 h 6128436"/>
                <a:gd name="connsiteX149" fmla="*/ 1823657 w 1877657"/>
                <a:gd name="connsiteY149" fmla="*/ 2312951 h 6128436"/>
                <a:gd name="connsiteX150" fmla="*/ 1832914 w 1877657"/>
                <a:gd name="connsiteY150" fmla="*/ 2306008 h 6128436"/>
                <a:gd name="connsiteX151" fmla="*/ 1778143 w 1877657"/>
                <a:gd name="connsiteY151" fmla="*/ 2236580 h 6128436"/>
                <a:gd name="connsiteX152" fmla="*/ 1824429 w 1877657"/>
                <a:gd name="connsiteY152" fmla="*/ 2129351 h 6128436"/>
                <a:gd name="connsiteX153" fmla="*/ 1840628 w 1877657"/>
                <a:gd name="connsiteY153" fmla="*/ 2118551 h 6128436"/>
                <a:gd name="connsiteX154" fmla="*/ 1838314 w 1877657"/>
                <a:gd name="connsiteY154" fmla="*/ 2115466 h 6128436"/>
                <a:gd name="connsiteX155" fmla="*/ 1843714 w 1877657"/>
                <a:gd name="connsiteY155" fmla="*/ 2112380 h 6128436"/>
                <a:gd name="connsiteX156" fmla="*/ 1832143 w 1877657"/>
                <a:gd name="connsiteY156" fmla="*/ 2092323 h 6128436"/>
                <a:gd name="connsiteX157" fmla="*/ 1825200 w 1877657"/>
                <a:gd name="connsiteY157" fmla="*/ 2096180 h 6128436"/>
                <a:gd name="connsiteX158" fmla="*/ 1782771 w 1877657"/>
                <a:gd name="connsiteY158" fmla="*/ 2033694 h 6128436"/>
                <a:gd name="connsiteX159" fmla="*/ 1829829 w 1877657"/>
                <a:gd name="connsiteY159" fmla="*/ 1921837 h 6128436"/>
                <a:gd name="connsiteX160" fmla="*/ 1847572 w 1877657"/>
                <a:gd name="connsiteY160" fmla="*/ 1909494 h 6128436"/>
                <a:gd name="connsiteX161" fmla="*/ 1839857 w 1877657"/>
                <a:gd name="connsiteY161" fmla="*/ 1897922 h 6128436"/>
                <a:gd name="connsiteX162" fmla="*/ 1840628 w 1877657"/>
                <a:gd name="connsiteY162" fmla="*/ 1896380 h 6128436"/>
                <a:gd name="connsiteX163" fmla="*/ 1851429 w 1877657"/>
                <a:gd name="connsiteY163" fmla="*/ 1888665 h 6128436"/>
                <a:gd name="connsiteX164" fmla="*/ 1837543 w 1877657"/>
                <a:gd name="connsiteY164" fmla="*/ 1870151 h 6128436"/>
                <a:gd name="connsiteX165" fmla="*/ 1825971 w 1877657"/>
                <a:gd name="connsiteY165" fmla="*/ 1878637 h 6128436"/>
                <a:gd name="connsiteX166" fmla="*/ 1791257 w 1877657"/>
                <a:gd name="connsiteY166" fmla="*/ 1826951 h 6128436"/>
                <a:gd name="connsiteX167" fmla="*/ 1842943 w 1877657"/>
                <a:gd name="connsiteY167" fmla="*/ 1702751 h 6128436"/>
                <a:gd name="connsiteX168" fmla="*/ 1852971 w 1877657"/>
                <a:gd name="connsiteY168" fmla="*/ 1695037 h 6128436"/>
                <a:gd name="connsiteX169" fmla="*/ 1802829 w 1877657"/>
                <a:gd name="connsiteY169" fmla="*/ 1625608 h 6128436"/>
                <a:gd name="connsiteX170" fmla="*/ 1847572 w 1877657"/>
                <a:gd name="connsiteY170" fmla="*/ 1511437 h 6128436"/>
                <a:gd name="connsiteX171" fmla="*/ 1858371 w 1877657"/>
                <a:gd name="connsiteY171" fmla="*/ 1504494 h 6128436"/>
                <a:gd name="connsiteX172" fmla="*/ 1845257 w 1877657"/>
                <a:gd name="connsiteY172" fmla="*/ 1485208 h 6128436"/>
                <a:gd name="connsiteX173" fmla="*/ 1839857 w 1877657"/>
                <a:gd name="connsiteY173" fmla="*/ 1489065 h 6128436"/>
                <a:gd name="connsiteX174" fmla="*/ 1807457 w 1877657"/>
                <a:gd name="connsiteY174" fmla="*/ 1443551 h 6128436"/>
                <a:gd name="connsiteX175" fmla="*/ 1845257 w 1877657"/>
                <a:gd name="connsiteY175" fmla="*/ 1336323 h 6128436"/>
                <a:gd name="connsiteX176" fmla="*/ 1861457 w 1877657"/>
                <a:gd name="connsiteY176" fmla="*/ 1323980 h 6128436"/>
                <a:gd name="connsiteX177" fmla="*/ 1856829 w 1877657"/>
                <a:gd name="connsiteY177" fmla="*/ 1318580 h 6128436"/>
                <a:gd name="connsiteX178" fmla="*/ 1859143 w 1877657"/>
                <a:gd name="connsiteY178" fmla="*/ 1317037 h 6128436"/>
                <a:gd name="connsiteX179" fmla="*/ 1846029 w 1877657"/>
                <a:gd name="connsiteY179" fmla="*/ 1298523 h 6128436"/>
                <a:gd name="connsiteX180" fmla="*/ 1842943 w 1877657"/>
                <a:gd name="connsiteY180" fmla="*/ 1300837 h 6128436"/>
                <a:gd name="connsiteX181" fmla="*/ 1813628 w 1877657"/>
                <a:gd name="connsiteY181" fmla="*/ 1263037 h 6128436"/>
                <a:gd name="connsiteX182" fmla="*/ 1850657 w 1877657"/>
                <a:gd name="connsiteY182" fmla="*/ 1164294 h 6128436"/>
                <a:gd name="connsiteX183" fmla="*/ 1864543 w 1877657"/>
                <a:gd name="connsiteY183" fmla="*/ 1152723 h 6128436"/>
                <a:gd name="connsiteX184" fmla="*/ 1822114 w 1877657"/>
                <a:gd name="connsiteY184" fmla="*/ 1101808 h 6128436"/>
                <a:gd name="connsiteX185" fmla="*/ 1863771 w 1877657"/>
                <a:gd name="connsiteY185" fmla="*/ 994580 h 6128436"/>
                <a:gd name="connsiteX186" fmla="*/ 1862229 w 1877657"/>
                <a:gd name="connsiteY186" fmla="*/ 993808 h 6128436"/>
                <a:gd name="connsiteX187" fmla="*/ 1868400 w 1877657"/>
                <a:gd name="connsiteY187" fmla="*/ 989180 h 6128436"/>
                <a:gd name="connsiteX188" fmla="*/ 1854514 w 1877657"/>
                <a:gd name="connsiteY188" fmla="*/ 970665 h 6128436"/>
                <a:gd name="connsiteX189" fmla="*/ 1852971 w 1877657"/>
                <a:gd name="connsiteY189" fmla="*/ 972208 h 6128436"/>
                <a:gd name="connsiteX190" fmla="*/ 1828286 w 1877657"/>
                <a:gd name="connsiteY190" fmla="*/ 943665 h 6128436"/>
                <a:gd name="connsiteX191" fmla="*/ 1864543 w 1877657"/>
                <a:gd name="connsiteY191" fmla="*/ 851865 h 6128436"/>
                <a:gd name="connsiteX192" fmla="*/ 1863000 w 1877657"/>
                <a:gd name="connsiteY192" fmla="*/ 851094 h 6128436"/>
                <a:gd name="connsiteX193" fmla="*/ 1863771 w 1877657"/>
                <a:gd name="connsiteY193" fmla="*/ 850323 h 6128436"/>
                <a:gd name="connsiteX194" fmla="*/ 1862229 w 1877657"/>
                <a:gd name="connsiteY194" fmla="*/ 848008 h 6128436"/>
                <a:gd name="connsiteX195" fmla="*/ 1871486 w 1877657"/>
                <a:gd name="connsiteY195" fmla="*/ 840294 h 6128436"/>
                <a:gd name="connsiteX196" fmla="*/ 1832914 w 1877657"/>
                <a:gd name="connsiteY196" fmla="*/ 797094 h 6128436"/>
                <a:gd name="connsiteX197" fmla="*/ 1860686 w 1877657"/>
                <a:gd name="connsiteY197" fmla="*/ 716094 h 6128436"/>
                <a:gd name="connsiteX198" fmla="*/ 1871486 w 1877657"/>
                <a:gd name="connsiteY198" fmla="*/ 707608 h 6128436"/>
                <a:gd name="connsiteX199" fmla="*/ 1864543 w 1877657"/>
                <a:gd name="connsiteY199" fmla="*/ 699894 h 6128436"/>
                <a:gd name="connsiteX200" fmla="*/ 1868400 w 1877657"/>
                <a:gd name="connsiteY200" fmla="*/ 695265 h 6128436"/>
                <a:gd name="connsiteX201" fmla="*/ 1836771 w 1877657"/>
                <a:gd name="connsiteY201" fmla="*/ 663637 h 6128436"/>
                <a:gd name="connsiteX202" fmla="*/ 1865314 w 1877657"/>
                <a:gd name="connsiteY202" fmla="*/ 591123 h 6128436"/>
                <a:gd name="connsiteX203" fmla="*/ 1863000 w 1877657"/>
                <a:gd name="connsiteY203" fmla="*/ 590351 h 6128436"/>
                <a:gd name="connsiteX204" fmla="*/ 1870714 w 1877657"/>
                <a:gd name="connsiteY204" fmla="*/ 582637 h 6128436"/>
                <a:gd name="connsiteX205" fmla="*/ 1869171 w 1877657"/>
                <a:gd name="connsiteY205" fmla="*/ 581094 h 6128436"/>
                <a:gd name="connsiteX206" fmla="*/ 1871486 w 1877657"/>
                <a:gd name="connsiteY206" fmla="*/ 578780 h 6128436"/>
                <a:gd name="connsiteX207" fmla="*/ 1839086 w 1877657"/>
                <a:gd name="connsiteY207" fmla="*/ 544065 h 6128436"/>
                <a:gd name="connsiteX208" fmla="*/ 1860686 w 1877657"/>
                <a:gd name="connsiteY208" fmla="*/ 474637 h 6128436"/>
                <a:gd name="connsiteX209" fmla="*/ 1871486 w 1877657"/>
                <a:gd name="connsiteY209" fmla="*/ 465380 h 6128436"/>
                <a:gd name="connsiteX210" fmla="*/ 1859143 w 1877657"/>
                <a:gd name="connsiteY210" fmla="*/ 450723 h 6128436"/>
                <a:gd name="connsiteX211" fmla="*/ 1865314 w 1877657"/>
                <a:gd name="connsiteY211" fmla="*/ 444551 h 6128436"/>
                <a:gd name="connsiteX212" fmla="*/ 1845257 w 1877657"/>
                <a:gd name="connsiteY212" fmla="*/ 423723 h 6128436"/>
                <a:gd name="connsiteX213" fmla="*/ 1861457 w 1877657"/>
                <a:gd name="connsiteY213" fmla="*/ 376665 h 6128436"/>
                <a:gd name="connsiteX214" fmla="*/ 1856829 w 1877657"/>
                <a:gd name="connsiteY214" fmla="*/ 375122 h 6128436"/>
                <a:gd name="connsiteX215" fmla="*/ 1877657 w 1877657"/>
                <a:gd name="connsiteY215" fmla="*/ 357380 h 6128436"/>
                <a:gd name="connsiteX216" fmla="*/ 1863000 w 1877657"/>
                <a:gd name="connsiteY216" fmla="*/ 339637 h 6128436"/>
                <a:gd name="connsiteX217" fmla="*/ 1827514 w 1877657"/>
                <a:gd name="connsiteY217" fmla="*/ 370494 h 6128436"/>
                <a:gd name="connsiteX218" fmla="*/ 1839086 w 1877657"/>
                <a:gd name="connsiteY218" fmla="*/ 338865 h 6128436"/>
                <a:gd name="connsiteX219" fmla="*/ 1849886 w 1877657"/>
                <a:gd name="connsiteY219" fmla="*/ 348894 h 6128436"/>
                <a:gd name="connsiteX220" fmla="*/ 1865314 w 1877657"/>
                <a:gd name="connsiteY220" fmla="*/ 331922 h 6128436"/>
                <a:gd name="connsiteX221" fmla="*/ 1847572 w 1877657"/>
                <a:gd name="connsiteY221" fmla="*/ 315723 h 6128436"/>
                <a:gd name="connsiteX222" fmla="*/ 1866086 w 1877657"/>
                <a:gd name="connsiteY222" fmla="*/ 264037 h 6128436"/>
                <a:gd name="connsiteX223" fmla="*/ 1861457 w 1877657"/>
                <a:gd name="connsiteY223" fmla="*/ 262494 h 6128436"/>
                <a:gd name="connsiteX224" fmla="*/ 1872257 w 1877657"/>
                <a:gd name="connsiteY224" fmla="*/ 253237 h 6128436"/>
                <a:gd name="connsiteX225" fmla="*/ 1856829 w 1877657"/>
                <a:gd name="connsiteY225" fmla="*/ 235494 h 6128436"/>
                <a:gd name="connsiteX226" fmla="*/ 1814400 w 1877657"/>
                <a:gd name="connsiteY226" fmla="*/ 271751 h 6128436"/>
                <a:gd name="connsiteX227" fmla="*/ 1815171 w 1877657"/>
                <a:gd name="connsiteY227" fmla="*/ 257865 h 6128436"/>
                <a:gd name="connsiteX228" fmla="*/ 1871486 w 1877657"/>
                <a:gd name="connsiteY228" fmla="*/ 214665 h 6128436"/>
                <a:gd name="connsiteX229" fmla="*/ 1873800 w 1877657"/>
                <a:gd name="connsiteY229" fmla="*/ 213122 h 6128436"/>
                <a:gd name="connsiteX230" fmla="*/ 1875343 w 1877657"/>
                <a:gd name="connsiteY230" fmla="*/ 202322 h 6128436"/>
                <a:gd name="connsiteX231" fmla="*/ 1856829 w 1877657"/>
                <a:gd name="connsiteY231" fmla="*/ 148322 h 6128436"/>
                <a:gd name="connsiteX232" fmla="*/ 1857600 w 1877657"/>
                <a:gd name="connsiteY232" fmla="*/ 147551 h 6128436"/>
                <a:gd name="connsiteX233" fmla="*/ 1855286 w 1877657"/>
                <a:gd name="connsiteY233" fmla="*/ 144465 h 6128436"/>
                <a:gd name="connsiteX234" fmla="*/ 1863771 w 1877657"/>
                <a:gd name="connsiteY234" fmla="*/ 15637 h 6128436"/>
                <a:gd name="connsiteX235" fmla="*/ 1808229 w 1877657"/>
                <a:gd name="connsiteY235" fmla="*/ 208 h 6128436"/>
                <a:gd name="connsiteX236" fmla="*/ 1810543 w 1877657"/>
                <a:gd name="connsiteY236" fmla="*/ 88151 h 6128436"/>
                <a:gd name="connsiteX237" fmla="*/ 1827514 w 1877657"/>
                <a:gd name="connsiteY237" fmla="*/ 138294 h 6128436"/>
                <a:gd name="connsiteX238" fmla="*/ 1724143 w 1877657"/>
                <a:gd name="connsiteY238" fmla="*/ 209265 h 6128436"/>
                <a:gd name="connsiteX239" fmla="*/ 1707171 w 1877657"/>
                <a:gd name="connsiteY239" fmla="*/ 166837 h 6128436"/>
                <a:gd name="connsiteX240" fmla="*/ 1810543 w 1877657"/>
                <a:gd name="connsiteY240" fmla="*/ 88151 h 6128436"/>
                <a:gd name="connsiteX241" fmla="*/ 1785086 w 1877657"/>
                <a:gd name="connsiteY241" fmla="*/ 397494 h 6128436"/>
                <a:gd name="connsiteX242" fmla="*/ 1785086 w 1877657"/>
                <a:gd name="connsiteY242" fmla="*/ 405208 h 6128436"/>
                <a:gd name="connsiteX243" fmla="*/ 1773514 w 1877657"/>
                <a:gd name="connsiteY243" fmla="*/ 415237 h 6128436"/>
                <a:gd name="connsiteX244" fmla="*/ 1780457 w 1877657"/>
                <a:gd name="connsiteY244" fmla="*/ 392865 h 6128436"/>
                <a:gd name="connsiteX245" fmla="*/ 1785086 w 1877657"/>
                <a:gd name="connsiteY245" fmla="*/ 397494 h 6128436"/>
                <a:gd name="connsiteX246" fmla="*/ 1766572 w 1877657"/>
                <a:gd name="connsiteY246" fmla="*/ 724580 h 6128436"/>
                <a:gd name="connsiteX247" fmla="*/ 1775057 w 1877657"/>
                <a:gd name="connsiteY247" fmla="*/ 699894 h 6128436"/>
                <a:gd name="connsiteX248" fmla="*/ 1773514 w 1877657"/>
                <a:gd name="connsiteY248" fmla="*/ 732294 h 6128436"/>
                <a:gd name="connsiteX249" fmla="*/ 1766572 w 1877657"/>
                <a:gd name="connsiteY249" fmla="*/ 724580 h 6128436"/>
                <a:gd name="connsiteX250" fmla="*/ 1768114 w 1877657"/>
                <a:gd name="connsiteY250" fmla="*/ 761608 h 6128436"/>
                <a:gd name="connsiteX251" fmla="*/ 1748829 w 1877657"/>
                <a:gd name="connsiteY251" fmla="*/ 777808 h 6128436"/>
                <a:gd name="connsiteX252" fmla="*/ 1758086 w 1877657"/>
                <a:gd name="connsiteY252" fmla="*/ 750037 h 6128436"/>
                <a:gd name="connsiteX253" fmla="*/ 1768114 w 1877657"/>
                <a:gd name="connsiteY253" fmla="*/ 761608 h 6128436"/>
                <a:gd name="connsiteX254" fmla="*/ 1753457 w 1877657"/>
                <a:gd name="connsiteY254" fmla="*/ 690637 h 6128436"/>
                <a:gd name="connsiteX255" fmla="*/ 1748829 w 1877657"/>
                <a:gd name="connsiteY255" fmla="*/ 705294 h 6128436"/>
                <a:gd name="connsiteX256" fmla="*/ 1744200 w 1877657"/>
                <a:gd name="connsiteY256" fmla="*/ 699894 h 6128436"/>
                <a:gd name="connsiteX257" fmla="*/ 1753457 w 1877657"/>
                <a:gd name="connsiteY257" fmla="*/ 690637 h 6128436"/>
                <a:gd name="connsiteX258" fmla="*/ 1748057 w 1877657"/>
                <a:gd name="connsiteY258" fmla="*/ 663637 h 6128436"/>
                <a:gd name="connsiteX259" fmla="*/ 1764257 w 1877657"/>
                <a:gd name="connsiteY259" fmla="*/ 626608 h 6128436"/>
                <a:gd name="connsiteX260" fmla="*/ 1775829 w 1877657"/>
                <a:gd name="connsiteY260" fmla="*/ 638180 h 6128436"/>
                <a:gd name="connsiteX261" fmla="*/ 1748057 w 1877657"/>
                <a:gd name="connsiteY261" fmla="*/ 663637 h 6128436"/>
                <a:gd name="connsiteX262" fmla="*/ 1774286 w 1877657"/>
                <a:gd name="connsiteY262" fmla="*/ 603465 h 6128436"/>
                <a:gd name="connsiteX263" fmla="*/ 1778914 w 1877657"/>
                <a:gd name="connsiteY263" fmla="*/ 593437 h 6128436"/>
                <a:gd name="connsiteX264" fmla="*/ 1778143 w 1877657"/>
                <a:gd name="connsiteY264" fmla="*/ 607323 h 6128436"/>
                <a:gd name="connsiteX265" fmla="*/ 1774286 w 1877657"/>
                <a:gd name="connsiteY265" fmla="*/ 603465 h 6128436"/>
                <a:gd name="connsiteX266" fmla="*/ 1747286 w 1877657"/>
                <a:gd name="connsiteY266" fmla="*/ 569522 h 6128436"/>
                <a:gd name="connsiteX267" fmla="*/ 1773514 w 1877657"/>
                <a:gd name="connsiteY267" fmla="*/ 547922 h 6128436"/>
                <a:gd name="connsiteX268" fmla="*/ 1756543 w 1877657"/>
                <a:gd name="connsiteY268" fmla="*/ 586494 h 6128436"/>
                <a:gd name="connsiteX269" fmla="*/ 1747286 w 1877657"/>
                <a:gd name="connsiteY269" fmla="*/ 577237 h 6128436"/>
                <a:gd name="connsiteX270" fmla="*/ 1747286 w 1877657"/>
                <a:gd name="connsiteY270" fmla="*/ 569522 h 6128436"/>
                <a:gd name="connsiteX271" fmla="*/ 1768886 w 1877657"/>
                <a:gd name="connsiteY271" fmla="*/ 520922 h 6128436"/>
                <a:gd name="connsiteX272" fmla="*/ 1773514 w 1877657"/>
                <a:gd name="connsiteY272" fmla="*/ 508580 h 6128436"/>
                <a:gd name="connsiteX273" fmla="*/ 1778143 w 1877657"/>
                <a:gd name="connsiteY273" fmla="*/ 513208 h 6128436"/>
                <a:gd name="connsiteX274" fmla="*/ 1768886 w 1877657"/>
                <a:gd name="connsiteY274" fmla="*/ 520922 h 6128436"/>
                <a:gd name="connsiteX275" fmla="*/ 1782000 w 1877657"/>
                <a:gd name="connsiteY275" fmla="*/ 483894 h 6128436"/>
                <a:gd name="connsiteX276" fmla="*/ 1782771 w 1877657"/>
                <a:gd name="connsiteY276" fmla="*/ 481580 h 6128436"/>
                <a:gd name="connsiteX277" fmla="*/ 1782000 w 1877657"/>
                <a:gd name="connsiteY277" fmla="*/ 483894 h 6128436"/>
                <a:gd name="connsiteX278" fmla="*/ 1782000 w 1877657"/>
                <a:gd name="connsiteY278" fmla="*/ 483894 h 6128436"/>
                <a:gd name="connsiteX279" fmla="*/ 1769657 w 1877657"/>
                <a:gd name="connsiteY279" fmla="*/ 448408 h 6128436"/>
                <a:gd name="connsiteX280" fmla="*/ 1764257 w 1877657"/>
                <a:gd name="connsiteY280" fmla="*/ 464608 h 6128436"/>
                <a:gd name="connsiteX281" fmla="*/ 1758857 w 1877657"/>
                <a:gd name="connsiteY281" fmla="*/ 458437 h 6128436"/>
                <a:gd name="connsiteX282" fmla="*/ 1769657 w 1877657"/>
                <a:gd name="connsiteY282" fmla="*/ 448408 h 6128436"/>
                <a:gd name="connsiteX283" fmla="*/ 1756543 w 1877657"/>
                <a:gd name="connsiteY283" fmla="*/ 393637 h 6128436"/>
                <a:gd name="connsiteX284" fmla="*/ 1757314 w 1877657"/>
                <a:gd name="connsiteY284" fmla="*/ 368180 h 6128436"/>
                <a:gd name="connsiteX285" fmla="*/ 1762714 w 1877657"/>
                <a:gd name="connsiteY285" fmla="*/ 373580 h 6128436"/>
                <a:gd name="connsiteX286" fmla="*/ 1756543 w 1877657"/>
                <a:gd name="connsiteY286" fmla="*/ 393637 h 6128436"/>
                <a:gd name="connsiteX287" fmla="*/ 1755771 w 1877657"/>
                <a:gd name="connsiteY287" fmla="*/ 489294 h 6128436"/>
                <a:gd name="connsiteX288" fmla="*/ 1751914 w 1877657"/>
                <a:gd name="connsiteY288" fmla="*/ 501637 h 6128436"/>
                <a:gd name="connsiteX289" fmla="*/ 1752686 w 1877657"/>
                <a:gd name="connsiteY289" fmla="*/ 485437 h 6128436"/>
                <a:gd name="connsiteX290" fmla="*/ 1755771 w 1877657"/>
                <a:gd name="connsiteY290" fmla="*/ 489294 h 6128436"/>
                <a:gd name="connsiteX291" fmla="*/ 1747286 w 1877657"/>
                <a:gd name="connsiteY291" fmla="*/ 608865 h 6128436"/>
                <a:gd name="connsiteX292" fmla="*/ 1745743 w 1877657"/>
                <a:gd name="connsiteY292" fmla="*/ 613494 h 6128436"/>
                <a:gd name="connsiteX293" fmla="*/ 1745743 w 1877657"/>
                <a:gd name="connsiteY293" fmla="*/ 607323 h 6128436"/>
                <a:gd name="connsiteX294" fmla="*/ 1747286 w 1877657"/>
                <a:gd name="connsiteY294" fmla="*/ 608865 h 6128436"/>
                <a:gd name="connsiteX295" fmla="*/ 1738029 w 1877657"/>
                <a:gd name="connsiteY295" fmla="*/ 726894 h 6128436"/>
                <a:gd name="connsiteX296" fmla="*/ 1740343 w 1877657"/>
                <a:gd name="connsiteY296" fmla="*/ 729980 h 6128436"/>
                <a:gd name="connsiteX297" fmla="*/ 1737257 w 1877657"/>
                <a:gd name="connsiteY297" fmla="*/ 740008 h 6128436"/>
                <a:gd name="connsiteX298" fmla="*/ 1738029 w 1877657"/>
                <a:gd name="connsiteY298" fmla="*/ 726894 h 6128436"/>
                <a:gd name="connsiteX299" fmla="*/ 1731857 w 1877657"/>
                <a:gd name="connsiteY299" fmla="*/ 822551 h 6128436"/>
                <a:gd name="connsiteX300" fmla="*/ 1761171 w 1877657"/>
                <a:gd name="connsiteY300" fmla="*/ 798637 h 6128436"/>
                <a:gd name="connsiteX301" fmla="*/ 1741114 w 1877657"/>
                <a:gd name="connsiteY301" fmla="*/ 845694 h 6128436"/>
                <a:gd name="connsiteX302" fmla="*/ 1731086 w 1877657"/>
                <a:gd name="connsiteY302" fmla="*/ 834123 h 6128436"/>
                <a:gd name="connsiteX303" fmla="*/ 1731857 w 1877657"/>
                <a:gd name="connsiteY303" fmla="*/ 822551 h 6128436"/>
                <a:gd name="connsiteX304" fmla="*/ 1769657 w 1877657"/>
                <a:gd name="connsiteY304" fmla="*/ 836437 h 6128436"/>
                <a:gd name="connsiteX305" fmla="*/ 1768114 w 1877657"/>
                <a:gd name="connsiteY305" fmla="*/ 876551 h 6128436"/>
                <a:gd name="connsiteX306" fmla="*/ 1758086 w 1877657"/>
                <a:gd name="connsiteY306" fmla="*/ 864980 h 6128436"/>
                <a:gd name="connsiteX307" fmla="*/ 1769657 w 1877657"/>
                <a:gd name="connsiteY307" fmla="*/ 836437 h 6128436"/>
                <a:gd name="connsiteX308" fmla="*/ 1646229 w 1877657"/>
                <a:gd name="connsiteY308" fmla="*/ 3203951 h 6128436"/>
                <a:gd name="connsiteX309" fmla="*/ 1622314 w 1877657"/>
                <a:gd name="connsiteY309" fmla="*/ 3173094 h 6128436"/>
                <a:gd name="connsiteX310" fmla="*/ 1651628 w 1877657"/>
                <a:gd name="connsiteY310" fmla="*/ 3121408 h 6128436"/>
                <a:gd name="connsiteX311" fmla="*/ 1647771 w 1877657"/>
                <a:gd name="connsiteY311" fmla="*/ 3203951 h 6128436"/>
                <a:gd name="connsiteX312" fmla="*/ 1646229 w 1877657"/>
                <a:gd name="connsiteY312" fmla="*/ 3203951 h 6128436"/>
                <a:gd name="connsiteX313" fmla="*/ 1690971 w 1877657"/>
                <a:gd name="connsiteY313" fmla="*/ 2004380 h 6128436"/>
                <a:gd name="connsiteX314" fmla="*/ 1653943 w 1877657"/>
                <a:gd name="connsiteY314" fmla="*/ 2083065 h 6128436"/>
                <a:gd name="connsiteX315" fmla="*/ 1633114 w 1877657"/>
                <a:gd name="connsiteY315" fmla="*/ 2046037 h 6128436"/>
                <a:gd name="connsiteX316" fmla="*/ 1690971 w 1877657"/>
                <a:gd name="connsiteY316" fmla="*/ 2004380 h 6128436"/>
                <a:gd name="connsiteX317" fmla="*/ 1649314 w 1877657"/>
                <a:gd name="connsiteY317" fmla="*/ 2005922 h 6128436"/>
                <a:gd name="connsiteX318" fmla="*/ 1680943 w 1877657"/>
                <a:gd name="connsiteY318" fmla="*/ 1924151 h 6128436"/>
                <a:gd name="connsiteX319" fmla="*/ 1707171 w 1877657"/>
                <a:gd name="connsiteY319" fmla="*/ 1963494 h 6128436"/>
                <a:gd name="connsiteX320" fmla="*/ 1649314 w 1877657"/>
                <a:gd name="connsiteY320" fmla="*/ 2005922 h 6128436"/>
                <a:gd name="connsiteX321" fmla="*/ 1702543 w 1877657"/>
                <a:gd name="connsiteY321" fmla="*/ 2033694 h 6128436"/>
                <a:gd name="connsiteX322" fmla="*/ 1690971 w 1877657"/>
                <a:gd name="connsiteY322" fmla="*/ 2149408 h 6128436"/>
                <a:gd name="connsiteX323" fmla="*/ 1667057 w 1877657"/>
                <a:gd name="connsiteY323" fmla="*/ 2107751 h 6128436"/>
                <a:gd name="connsiteX324" fmla="*/ 1702543 w 1877657"/>
                <a:gd name="connsiteY324" fmla="*/ 2033694 h 6128436"/>
                <a:gd name="connsiteX325" fmla="*/ 1680943 w 1877657"/>
                <a:gd name="connsiteY325" fmla="*/ 2177951 h 6128436"/>
                <a:gd name="connsiteX326" fmla="*/ 1617686 w 1877657"/>
                <a:gd name="connsiteY326" fmla="*/ 2214208 h 6128436"/>
                <a:gd name="connsiteX327" fmla="*/ 1655486 w 1877657"/>
                <a:gd name="connsiteY327" fmla="*/ 2133208 h 6128436"/>
                <a:gd name="connsiteX328" fmla="*/ 1680943 w 1877657"/>
                <a:gd name="connsiteY328" fmla="*/ 2177951 h 6128436"/>
                <a:gd name="connsiteX329" fmla="*/ 1602257 w 1877657"/>
                <a:gd name="connsiteY329" fmla="*/ 2249694 h 6128436"/>
                <a:gd name="connsiteX330" fmla="*/ 1672457 w 1877657"/>
                <a:gd name="connsiteY330" fmla="*/ 2209580 h 6128436"/>
                <a:gd name="connsiteX331" fmla="*/ 1630029 w 1877657"/>
                <a:gd name="connsiteY331" fmla="*/ 2303694 h 6128436"/>
                <a:gd name="connsiteX332" fmla="*/ 1603029 w 1877657"/>
                <a:gd name="connsiteY332" fmla="*/ 2253551 h 6128436"/>
                <a:gd name="connsiteX333" fmla="*/ 1602257 w 1877657"/>
                <a:gd name="connsiteY333" fmla="*/ 2254323 h 6128436"/>
                <a:gd name="connsiteX334" fmla="*/ 1602257 w 1877657"/>
                <a:gd name="connsiteY334" fmla="*/ 2249694 h 6128436"/>
                <a:gd name="connsiteX335" fmla="*/ 1680171 w 1877657"/>
                <a:gd name="connsiteY335" fmla="*/ 2248151 h 6128436"/>
                <a:gd name="connsiteX336" fmla="*/ 1665514 w 1877657"/>
                <a:gd name="connsiteY336" fmla="*/ 2370808 h 6128436"/>
                <a:gd name="connsiteX337" fmla="*/ 1643143 w 1877657"/>
                <a:gd name="connsiteY337" fmla="*/ 2329151 h 6128436"/>
                <a:gd name="connsiteX338" fmla="*/ 1680171 w 1877657"/>
                <a:gd name="connsiteY338" fmla="*/ 2248151 h 6128436"/>
                <a:gd name="connsiteX339" fmla="*/ 1657029 w 1877657"/>
                <a:gd name="connsiteY339" fmla="*/ 2403208 h 6128436"/>
                <a:gd name="connsiteX340" fmla="*/ 1591457 w 1877657"/>
                <a:gd name="connsiteY340" fmla="*/ 2444094 h 6128436"/>
                <a:gd name="connsiteX341" fmla="*/ 1632343 w 1877657"/>
                <a:gd name="connsiteY341" fmla="*/ 2355380 h 6128436"/>
                <a:gd name="connsiteX342" fmla="*/ 1657029 w 1877657"/>
                <a:gd name="connsiteY342" fmla="*/ 2403208 h 6128436"/>
                <a:gd name="connsiteX343" fmla="*/ 1645457 w 1877657"/>
                <a:gd name="connsiteY343" fmla="*/ 2437923 h 6128436"/>
                <a:gd name="connsiteX344" fmla="*/ 1599943 w 1877657"/>
                <a:gd name="connsiteY344" fmla="*/ 2530494 h 6128436"/>
                <a:gd name="connsiteX345" fmla="*/ 1578343 w 1877657"/>
                <a:gd name="connsiteY345" fmla="*/ 2479580 h 6128436"/>
                <a:gd name="connsiteX346" fmla="*/ 1645457 w 1877657"/>
                <a:gd name="connsiteY346" fmla="*/ 2437923 h 6128436"/>
                <a:gd name="connsiteX347" fmla="*/ 1652400 w 1877657"/>
                <a:gd name="connsiteY347" fmla="*/ 2477265 h 6128436"/>
                <a:gd name="connsiteX348" fmla="*/ 1634657 w 1877657"/>
                <a:gd name="connsiteY348" fmla="*/ 2608408 h 6128436"/>
                <a:gd name="connsiteX349" fmla="*/ 1613057 w 1877657"/>
                <a:gd name="connsiteY349" fmla="*/ 2558265 h 6128436"/>
                <a:gd name="connsiteX350" fmla="*/ 1652400 w 1877657"/>
                <a:gd name="connsiteY350" fmla="*/ 2477265 h 6128436"/>
                <a:gd name="connsiteX351" fmla="*/ 1619229 w 1877657"/>
                <a:gd name="connsiteY351" fmla="*/ 2632323 h 6128436"/>
                <a:gd name="connsiteX352" fmla="*/ 1562143 w 1877657"/>
                <a:gd name="connsiteY352" fmla="*/ 2662408 h 6128436"/>
                <a:gd name="connsiteX353" fmla="*/ 1599171 w 1877657"/>
                <a:gd name="connsiteY353" fmla="*/ 2586037 h 6128436"/>
                <a:gd name="connsiteX354" fmla="*/ 1619229 w 1877657"/>
                <a:gd name="connsiteY354" fmla="*/ 2632323 h 6128436"/>
                <a:gd name="connsiteX355" fmla="*/ 1598400 w 1877657"/>
                <a:gd name="connsiteY355" fmla="*/ 2843694 h 6128436"/>
                <a:gd name="connsiteX356" fmla="*/ 1596857 w 1877657"/>
                <a:gd name="connsiteY356" fmla="*/ 2847551 h 6128436"/>
                <a:gd name="connsiteX357" fmla="*/ 1575257 w 1877657"/>
                <a:gd name="connsiteY357" fmla="*/ 2793551 h 6128436"/>
                <a:gd name="connsiteX358" fmla="*/ 1621543 w 1877657"/>
                <a:gd name="connsiteY358" fmla="*/ 2691723 h 6128436"/>
                <a:gd name="connsiteX359" fmla="*/ 1598400 w 1877657"/>
                <a:gd name="connsiteY359" fmla="*/ 2843694 h 6128436"/>
                <a:gd name="connsiteX360" fmla="*/ 1590686 w 1877657"/>
                <a:gd name="connsiteY360" fmla="*/ 3023437 h 6128436"/>
                <a:gd name="connsiteX361" fmla="*/ 1608429 w 1877657"/>
                <a:gd name="connsiteY361" fmla="*/ 2925466 h 6128436"/>
                <a:gd name="connsiteX362" fmla="*/ 1618457 w 1877657"/>
                <a:gd name="connsiteY362" fmla="*/ 2957094 h 6128436"/>
                <a:gd name="connsiteX363" fmla="*/ 1590686 w 1877657"/>
                <a:gd name="connsiteY363" fmla="*/ 3023437 h 6128436"/>
                <a:gd name="connsiteX364" fmla="*/ 1629257 w 1877657"/>
                <a:gd name="connsiteY364" fmla="*/ 2990265 h 6128436"/>
                <a:gd name="connsiteX365" fmla="*/ 1650086 w 1877657"/>
                <a:gd name="connsiteY365" fmla="*/ 3055065 h 6128436"/>
                <a:gd name="connsiteX366" fmla="*/ 1589143 w 1877657"/>
                <a:gd name="connsiteY366" fmla="*/ 3085923 h 6128436"/>
                <a:gd name="connsiteX367" fmla="*/ 1629257 w 1877657"/>
                <a:gd name="connsiteY367" fmla="*/ 2990265 h 6128436"/>
                <a:gd name="connsiteX368" fmla="*/ 1617686 w 1877657"/>
                <a:gd name="connsiteY368" fmla="*/ 2879180 h 6128436"/>
                <a:gd name="connsiteX369" fmla="*/ 1660886 w 1877657"/>
                <a:gd name="connsiteY369" fmla="*/ 2856037 h 6128436"/>
                <a:gd name="connsiteX370" fmla="*/ 1632343 w 1877657"/>
                <a:gd name="connsiteY370" fmla="*/ 2924694 h 6128436"/>
                <a:gd name="connsiteX371" fmla="*/ 1617686 w 1877657"/>
                <a:gd name="connsiteY371" fmla="*/ 2879180 h 6128436"/>
                <a:gd name="connsiteX372" fmla="*/ 1581429 w 1877657"/>
                <a:gd name="connsiteY372" fmla="*/ 2872237 h 6128436"/>
                <a:gd name="connsiteX373" fmla="*/ 1526657 w 1877657"/>
                <a:gd name="connsiteY373" fmla="*/ 2901551 h 6128436"/>
                <a:gd name="connsiteX374" fmla="*/ 1562143 w 1877657"/>
                <a:gd name="connsiteY374" fmla="*/ 2823637 h 6128436"/>
                <a:gd name="connsiteX375" fmla="*/ 1581429 w 1877657"/>
                <a:gd name="connsiteY375" fmla="*/ 2872237 h 6128436"/>
                <a:gd name="connsiteX376" fmla="*/ 1562143 w 1877657"/>
                <a:gd name="connsiteY376" fmla="*/ 3047351 h 6128436"/>
                <a:gd name="connsiteX377" fmla="*/ 1542086 w 1877657"/>
                <a:gd name="connsiteY377" fmla="*/ 3014951 h 6128436"/>
                <a:gd name="connsiteX378" fmla="*/ 1582971 w 1877657"/>
                <a:gd name="connsiteY378" fmla="*/ 2932408 h 6128436"/>
                <a:gd name="connsiteX379" fmla="*/ 1562143 w 1877657"/>
                <a:gd name="connsiteY379" fmla="*/ 3047351 h 6128436"/>
                <a:gd name="connsiteX380" fmla="*/ 1555971 w 1877657"/>
                <a:gd name="connsiteY380" fmla="*/ 3080523 h 6128436"/>
                <a:gd name="connsiteX381" fmla="*/ 1550571 w 1877657"/>
                <a:gd name="connsiteY381" fmla="*/ 3105980 h 6128436"/>
                <a:gd name="connsiteX382" fmla="*/ 1479600 w 1877657"/>
                <a:gd name="connsiteY382" fmla="*/ 3141466 h 6128436"/>
                <a:gd name="connsiteX383" fmla="*/ 1530514 w 1877657"/>
                <a:gd name="connsiteY383" fmla="*/ 3039637 h 6128436"/>
                <a:gd name="connsiteX384" fmla="*/ 1555971 w 1877657"/>
                <a:gd name="connsiteY384" fmla="*/ 3080523 h 6128436"/>
                <a:gd name="connsiteX385" fmla="*/ 1647000 w 1877657"/>
                <a:gd name="connsiteY385" fmla="*/ 3082837 h 6128436"/>
                <a:gd name="connsiteX386" fmla="*/ 1607657 w 1877657"/>
                <a:gd name="connsiteY386" fmla="*/ 3152265 h 6128436"/>
                <a:gd name="connsiteX387" fmla="*/ 1579886 w 1877657"/>
                <a:gd name="connsiteY387" fmla="*/ 3116008 h 6128436"/>
                <a:gd name="connsiteX388" fmla="*/ 1647000 w 1877657"/>
                <a:gd name="connsiteY388" fmla="*/ 3082837 h 6128436"/>
                <a:gd name="connsiteX389" fmla="*/ 1643143 w 1877657"/>
                <a:gd name="connsiteY389" fmla="*/ 2957865 h 6128436"/>
                <a:gd name="connsiteX390" fmla="*/ 1661657 w 1877657"/>
                <a:gd name="connsiteY390" fmla="*/ 2913123 h 6128436"/>
                <a:gd name="connsiteX391" fmla="*/ 1657029 w 1877657"/>
                <a:gd name="connsiteY391" fmla="*/ 3001837 h 6128436"/>
                <a:gd name="connsiteX392" fmla="*/ 1643143 w 1877657"/>
                <a:gd name="connsiteY392" fmla="*/ 2957865 h 6128436"/>
                <a:gd name="connsiteX393" fmla="*/ 1620771 w 1877657"/>
                <a:gd name="connsiteY393" fmla="*/ 2850637 h 6128436"/>
                <a:gd name="connsiteX394" fmla="*/ 1621543 w 1877657"/>
                <a:gd name="connsiteY394" fmla="*/ 2846780 h 6128436"/>
                <a:gd name="connsiteX395" fmla="*/ 1650857 w 1877657"/>
                <a:gd name="connsiteY395" fmla="*/ 2759608 h 6128436"/>
                <a:gd name="connsiteX396" fmla="*/ 1664743 w 1877657"/>
                <a:gd name="connsiteY396" fmla="*/ 2827494 h 6128436"/>
                <a:gd name="connsiteX397" fmla="*/ 1620771 w 1877657"/>
                <a:gd name="connsiteY397" fmla="*/ 2850637 h 6128436"/>
                <a:gd name="connsiteX398" fmla="*/ 1651628 w 1877657"/>
                <a:gd name="connsiteY398" fmla="*/ 2651608 h 6128436"/>
                <a:gd name="connsiteX399" fmla="*/ 1653171 w 1877657"/>
                <a:gd name="connsiteY399" fmla="*/ 2640808 h 6128436"/>
                <a:gd name="connsiteX400" fmla="*/ 1669371 w 1877657"/>
                <a:gd name="connsiteY400" fmla="*/ 2632323 h 6128436"/>
                <a:gd name="connsiteX401" fmla="*/ 1655486 w 1877657"/>
                <a:gd name="connsiteY401" fmla="*/ 2672437 h 6128436"/>
                <a:gd name="connsiteX402" fmla="*/ 1651628 w 1877657"/>
                <a:gd name="connsiteY402" fmla="*/ 2651608 h 6128436"/>
                <a:gd name="connsiteX403" fmla="*/ 1657029 w 1877657"/>
                <a:gd name="connsiteY403" fmla="*/ 2612265 h 6128436"/>
                <a:gd name="connsiteX404" fmla="*/ 1684029 w 1877657"/>
                <a:gd name="connsiteY404" fmla="*/ 2414008 h 6128436"/>
                <a:gd name="connsiteX405" fmla="*/ 1686343 w 1877657"/>
                <a:gd name="connsiteY405" fmla="*/ 2412466 h 6128436"/>
                <a:gd name="connsiteX406" fmla="*/ 1677086 w 1877657"/>
                <a:gd name="connsiteY406" fmla="*/ 2602237 h 6128436"/>
                <a:gd name="connsiteX407" fmla="*/ 1657029 w 1877657"/>
                <a:gd name="connsiteY407" fmla="*/ 2612265 h 6128436"/>
                <a:gd name="connsiteX408" fmla="*/ 1690971 w 1877657"/>
                <a:gd name="connsiteY408" fmla="*/ 1898694 h 6128436"/>
                <a:gd name="connsiteX409" fmla="*/ 1717971 w 1877657"/>
                <a:gd name="connsiteY409" fmla="*/ 1830037 h 6128436"/>
                <a:gd name="connsiteX410" fmla="*/ 1711029 w 1877657"/>
                <a:gd name="connsiteY410" fmla="*/ 1928008 h 6128436"/>
                <a:gd name="connsiteX411" fmla="*/ 1690971 w 1877657"/>
                <a:gd name="connsiteY411" fmla="*/ 1898694 h 6128436"/>
                <a:gd name="connsiteX412" fmla="*/ 1707943 w 1877657"/>
                <a:gd name="connsiteY412" fmla="*/ 1793008 h 6128436"/>
                <a:gd name="connsiteX413" fmla="*/ 1675543 w 1877657"/>
                <a:gd name="connsiteY413" fmla="*/ 1874780 h 6128436"/>
                <a:gd name="connsiteX414" fmla="*/ 1647771 w 1877657"/>
                <a:gd name="connsiteY414" fmla="*/ 1833894 h 6128436"/>
                <a:gd name="connsiteX415" fmla="*/ 1707943 w 1877657"/>
                <a:gd name="connsiteY415" fmla="*/ 1793008 h 6128436"/>
                <a:gd name="connsiteX416" fmla="*/ 1657800 w 1877657"/>
                <a:gd name="connsiteY416" fmla="*/ 1799951 h 6128436"/>
                <a:gd name="connsiteX417" fmla="*/ 1691743 w 1877657"/>
                <a:gd name="connsiteY417" fmla="*/ 1718180 h 6128436"/>
                <a:gd name="connsiteX418" fmla="*/ 1717971 w 1877657"/>
                <a:gd name="connsiteY418" fmla="*/ 1757523 h 6128436"/>
                <a:gd name="connsiteX419" fmla="*/ 1657800 w 1877657"/>
                <a:gd name="connsiteY419" fmla="*/ 1799951 h 6128436"/>
                <a:gd name="connsiteX420" fmla="*/ 1701771 w 1877657"/>
                <a:gd name="connsiteY420" fmla="*/ 1692722 h 6128436"/>
                <a:gd name="connsiteX421" fmla="*/ 1731086 w 1877657"/>
                <a:gd name="connsiteY421" fmla="*/ 1620980 h 6128436"/>
                <a:gd name="connsiteX422" fmla="*/ 1724143 w 1877657"/>
                <a:gd name="connsiteY422" fmla="*/ 1726665 h 6128436"/>
                <a:gd name="connsiteX423" fmla="*/ 1701771 w 1877657"/>
                <a:gd name="connsiteY423" fmla="*/ 1692722 h 6128436"/>
                <a:gd name="connsiteX424" fmla="*/ 1684029 w 1877657"/>
                <a:gd name="connsiteY424" fmla="*/ 1596294 h 6128436"/>
                <a:gd name="connsiteX425" fmla="*/ 1707943 w 1877657"/>
                <a:gd name="connsiteY425" fmla="*/ 1532265 h 6128436"/>
                <a:gd name="connsiteX426" fmla="*/ 1731086 w 1877657"/>
                <a:gd name="connsiteY426" fmla="*/ 1564665 h 6128436"/>
                <a:gd name="connsiteX427" fmla="*/ 1684029 w 1877657"/>
                <a:gd name="connsiteY427" fmla="*/ 1596294 h 6128436"/>
                <a:gd name="connsiteX428" fmla="*/ 1665514 w 1877657"/>
                <a:gd name="connsiteY428" fmla="*/ 1636408 h 6128436"/>
                <a:gd name="connsiteX429" fmla="*/ 1714886 w 1877657"/>
                <a:gd name="connsiteY429" fmla="*/ 1603237 h 6128436"/>
                <a:gd name="connsiteX430" fmla="*/ 1687114 w 1877657"/>
                <a:gd name="connsiteY430" fmla="*/ 1670351 h 6128436"/>
                <a:gd name="connsiteX431" fmla="*/ 1665514 w 1877657"/>
                <a:gd name="connsiteY431" fmla="*/ 1637951 h 6128436"/>
                <a:gd name="connsiteX432" fmla="*/ 1665514 w 1877657"/>
                <a:gd name="connsiteY432" fmla="*/ 1636408 h 6128436"/>
                <a:gd name="connsiteX433" fmla="*/ 1717971 w 1877657"/>
                <a:gd name="connsiteY433" fmla="*/ 1506037 h 6128436"/>
                <a:gd name="connsiteX434" fmla="*/ 1741886 w 1877657"/>
                <a:gd name="connsiteY434" fmla="*/ 1442008 h 6128436"/>
                <a:gd name="connsiteX435" fmla="*/ 1737257 w 1877657"/>
                <a:gd name="connsiteY435" fmla="*/ 1532265 h 6128436"/>
                <a:gd name="connsiteX436" fmla="*/ 1717971 w 1877657"/>
                <a:gd name="connsiteY436" fmla="*/ 1506037 h 6128436"/>
                <a:gd name="connsiteX437" fmla="*/ 1726457 w 1877657"/>
                <a:gd name="connsiteY437" fmla="*/ 1330922 h 6128436"/>
                <a:gd name="connsiteX438" fmla="*/ 1751143 w 1877657"/>
                <a:gd name="connsiteY438" fmla="*/ 1269208 h 6128436"/>
                <a:gd name="connsiteX439" fmla="*/ 1746514 w 1877657"/>
                <a:gd name="connsiteY439" fmla="*/ 1358694 h 6128436"/>
                <a:gd name="connsiteX440" fmla="*/ 1726457 w 1877657"/>
                <a:gd name="connsiteY440" fmla="*/ 1330922 h 6128436"/>
                <a:gd name="connsiteX441" fmla="*/ 1732628 w 1877657"/>
                <a:gd name="connsiteY441" fmla="*/ 1378751 h 6128436"/>
                <a:gd name="connsiteX442" fmla="*/ 1697143 w 1877657"/>
                <a:gd name="connsiteY442" fmla="*/ 1404208 h 6128436"/>
                <a:gd name="connsiteX443" fmla="*/ 1716429 w 1877657"/>
                <a:gd name="connsiteY443" fmla="*/ 1356380 h 6128436"/>
                <a:gd name="connsiteX444" fmla="*/ 1732628 w 1877657"/>
                <a:gd name="connsiteY444" fmla="*/ 1378751 h 6128436"/>
                <a:gd name="connsiteX445" fmla="*/ 1736486 w 1877657"/>
                <a:gd name="connsiteY445" fmla="*/ 1164294 h 6128436"/>
                <a:gd name="connsiteX446" fmla="*/ 1757314 w 1877657"/>
                <a:gd name="connsiteY446" fmla="*/ 1114151 h 6128436"/>
                <a:gd name="connsiteX447" fmla="*/ 1754229 w 1877657"/>
                <a:gd name="connsiteY447" fmla="*/ 1187437 h 6128436"/>
                <a:gd name="connsiteX448" fmla="*/ 1736486 w 1877657"/>
                <a:gd name="connsiteY448" fmla="*/ 1164294 h 6128436"/>
                <a:gd name="connsiteX449" fmla="*/ 1742657 w 1877657"/>
                <a:gd name="connsiteY449" fmla="*/ 1209808 h 6128436"/>
                <a:gd name="connsiteX450" fmla="*/ 1704857 w 1877657"/>
                <a:gd name="connsiteY450" fmla="*/ 1238351 h 6128436"/>
                <a:gd name="connsiteX451" fmla="*/ 1725686 w 1877657"/>
                <a:gd name="connsiteY451" fmla="*/ 1188208 h 6128436"/>
                <a:gd name="connsiteX452" fmla="*/ 1742657 w 1877657"/>
                <a:gd name="connsiteY452" fmla="*/ 1209808 h 6128436"/>
                <a:gd name="connsiteX453" fmla="*/ 1745743 w 1877657"/>
                <a:gd name="connsiteY453" fmla="*/ 1084065 h 6128436"/>
                <a:gd name="connsiteX454" fmla="*/ 1721057 w 1877657"/>
                <a:gd name="connsiteY454" fmla="*/ 1143465 h 6128436"/>
                <a:gd name="connsiteX455" fmla="*/ 1709486 w 1877657"/>
                <a:gd name="connsiteY455" fmla="*/ 1128808 h 6128436"/>
                <a:gd name="connsiteX456" fmla="*/ 1711029 w 1877657"/>
                <a:gd name="connsiteY456" fmla="*/ 1111065 h 6128436"/>
                <a:gd name="connsiteX457" fmla="*/ 1745743 w 1877657"/>
                <a:gd name="connsiteY457" fmla="*/ 1084065 h 6128436"/>
                <a:gd name="connsiteX458" fmla="*/ 1728771 w 1877657"/>
                <a:gd name="connsiteY458" fmla="*/ 1067865 h 6128436"/>
                <a:gd name="connsiteX459" fmla="*/ 1738800 w 1877657"/>
                <a:gd name="connsiteY459" fmla="*/ 1037780 h 6128436"/>
                <a:gd name="connsiteX460" fmla="*/ 1749600 w 1877657"/>
                <a:gd name="connsiteY460" fmla="*/ 1050894 h 6128436"/>
                <a:gd name="connsiteX461" fmla="*/ 1728771 w 1877657"/>
                <a:gd name="connsiteY461" fmla="*/ 1067865 h 6128436"/>
                <a:gd name="connsiteX462" fmla="*/ 1747286 w 1877657"/>
                <a:gd name="connsiteY462" fmla="*/ 1013094 h 6128436"/>
                <a:gd name="connsiteX463" fmla="*/ 1764257 w 1877657"/>
                <a:gd name="connsiteY463" fmla="*/ 963723 h 6128436"/>
                <a:gd name="connsiteX464" fmla="*/ 1761171 w 1877657"/>
                <a:gd name="connsiteY464" fmla="*/ 1030065 h 6128436"/>
                <a:gd name="connsiteX465" fmla="*/ 1747286 w 1877657"/>
                <a:gd name="connsiteY465" fmla="*/ 1013094 h 6128436"/>
                <a:gd name="connsiteX466" fmla="*/ 1730314 w 1877657"/>
                <a:gd name="connsiteY466" fmla="*/ 992265 h 6128436"/>
                <a:gd name="connsiteX467" fmla="*/ 1720286 w 1877657"/>
                <a:gd name="connsiteY467" fmla="*/ 979922 h 6128436"/>
                <a:gd name="connsiteX468" fmla="*/ 1721057 w 1877657"/>
                <a:gd name="connsiteY468" fmla="*/ 964494 h 6128436"/>
                <a:gd name="connsiteX469" fmla="*/ 1746514 w 1877657"/>
                <a:gd name="connsiteY469" fmla="*/ 944437 h 6128436"/>
                <a:gd name="connsiteX470" fmla="*/ 1730314 w 1877657"/>
                <a:gd name="connsiteY470" fmla="*/ 992265 h 6128436"/>
                <a:gd name="connsiteX471" fmla="*/ 1761171 w 1877657"/>
                <a:gd name="connsiteY471" fmla="*/ 902780 h 6128436"/>
                <a:gd name="connsiteX472" fmla="*/ 1731857 w 1877657"/>
                <a:gd name="connsiteY472" fmla="*/ 926694 h 6128436"/>
                <a:gd name="connsiteX473" fmla="*/ 1748057 w 1877657"/>
                <a:gd name="connsiteY473" fmla="*/ 887351 h 6128436"/>
                <a:gd name="connsiteX474" fmla="*/ 1761171 w 1877657"/>
                <a:gd name="connsiteY474" fmla="*/ 902780 h 6128436"/>
                <a:gd name="connsiteX475" fmla="*/ 1721829 w 1877657"/>
                <a:gd name="connsiteY475" fmla="*/ 1017723 h 6128436"/>
                <a:gd name="connsiteX476" fmla="*/ 1716429 w 1877657"/>
                <a:gd name="connsiteY476" fmla="*/ 1033922 h 6128436"/>
                <a:gd name="connsiteX477" fmla="*/ 1717971 w 1877657"/>
                <a:gd name="connsiteY477" fmla="*/ 1013094 h 6128436"/>
                <a:gd name="connsiteX478" fmla="*/ 1721829 w 1877657"/>
                <a:gd name="connsiteY478" fmla="*/ 1017723 h 6128436"/>
                <a:gd name="connsiteX479" fmla="*/ 1710257 w 1877657"/>
                <a:gd name="connsiteY479" fmla="*/ 1168151 h 6128436"/>
                <a:gd name="connsiteX480" fmla="*/ 1704857 w 1877657"/>
                <a:gd name="connsiteY480" fmla="*/ 1181265 h 6128436"/>
                <a:gd name="connsiteX481" fmla="*/ 1706400 w 1877657"/>
                <a:gd name="connsiteY481" fmla="*/ 1163523 h 6128436"/>
                <a:gd name="connsiteX482" fmla="*/ 1710257 w 1877657"/>
                <a:gd name="connsiteY482" fmla="*/ 1168151 h 6128436"/>
                <a:gd name="connsiteX483" fmla="*/ 1697143 w 1877657"/>
                <a:gd name="connsiteY483" fmla="*/ 1274608 h 6128436"/>
                <a:gd name="connsiteX484" fmla="*/ 1735714 w 1877657"/>
                <a:gd name="connsiteY484" fmla="*/ 1245294 h 6128436"/>
                <a:gd name="connsiteX485" fmla="*/ 1710257 w 1877657"/>
                <a:gd name="connsiteY485" fmla="*/ 1309323 h 6128436"/>
                <a:gd name="connsiteX486" fmla="*/ 1696371 w 1877657"/>
                <a:gd name="connsiteY486" fmla="*/ 1289265 h 6128436"/>
                <a:gd name="connsiteX487" fmla="*/ 1697143 w 1877657"/>
                <a:gd name="connsiteY487" fmla="*/ 1274608 h 6128436"/>
                <a:gd name="connsiteX488" fmla="*/ 1700229 w 1877657"/>
                <a:gd name="connsiteY488" fmla="*/ 1334008 h 6128436"/>
                <a:gd name="connsiteX489" fmla="*/ 1690200 w 1877657"/>
                <a:gd name="connsiteY489" fmla="*/ 1359465 h 6128436"/>
                <a:gd name="connsiteX490" fmla="*/ 1693286 w 1877657"/>
                <a:gd name="connsiteY490" fmla="*/ 1324751 h 6128436"/>
                <a:gd name="connsiteX491" fmla="*/ 1700229 w 1877657"/>
                <a:gd name="connsiteY491" fmla="*/ 1334008 h 6128436"/>
                <a:gd name="connsiteX492" fmla="*/ 1682486 w 1877657"/>
                <a:gd name="connsiteY492" fmla="*/ 1442780 h 6128436"/>
                <a:gd name="connsiteX493" fmla="*/ 1728771 w 1877657"/>
                <a:gd name="connsiteY493" fmla="*/ 1409608 h 6128436"/>
                <a:gd name="connsiteX494" fmla="*/ 1701000 w 1877657"/>
                <a:gd name="connsiteY494" fmla="*/ 1482894 h 6128436"/>
                <a:gd name="connsiteX495" fmla="*/ 1680943 w 1877657"/>
                <a:gd name="connsiteY495" fmla="*/ 1455123 h 6128436"/>
                <a:gd name="connsiteX496" fmla="*/ 1682486 w 1877657"/>
                <a:gd name="connsiteY496" fmla="*/ 1442780 h 6128436"/>
                <a:gd name="connsiteX497" fmla="*/ 1691743 w 1877657"/>
                <a:gd name="connsiteY497" fmla="*/ 1509123 h 6128436"/>
                <a:gd name="connsiteX498" fmla="*/ 1672457 w 1877657"/>
                <a:gd name="connsiteY498" fmla="*/ 1560808 h 6128436"/>
                <a:gd name="connsiteX499" fmla="*/ 1678628 w 1877657"/>
                <a:gd name="connsiteY499" fmla="*/ 1490608 h 6128436"/>
                <a:gd name="connsiteX500" fmla="*/ 1691743 w 1877657"/>
                <a:gd name="connsiteY500" fmla="*/ 1509123 h 6128436"/>
                <a:gd name="connsiteX501" fmla="*/ 1676314 w 1877657"/>
                <a:gd name="connsiteY501" fmla="*/ 1695037 h 6128436"/>
                <a:gd name="connsiteX502" fmla="*/ 1655486 w 1877657"/>
                <a:gd name="connsiteY502" fmla="*/ 1745951 h 6128436"/>
                <a:gd name="connsiteX503" fmla="*/ 1662429 w 1877657"/>
                <a:gd name="connsiteY503" fmla="*/ 1673437 h 6128436"/>
                <a:gd name="connsiteX504" fmla="*/ 1676314 w 1877657"/>
                <a:gd name="connsiteY504" fmla="*/ 1695037 h 6128436"/>
                <a:gd name="connsiteX505" fmla="*/ 1665514 w 1877657"/>
                <a:gd name="connsiteY505" fmla="*/ 1901008 h 6128436"/>
                <a:gd name="connsiteX506" fmla="*/ 1630800 w 1877657"/>
                <a:gd name="connsiteY506" fmla="*/ 1989722 h 6128436"/>
                <a:gd name="connsiteX507" fmla="*/ 1643143 w 1877657"/>
                <a:gd name="connsiteY507" fmla="*/ 1868608 h 6128436"/>
                <a:gd name="connsiteX508" fmla="*/ 1665514 w 1877657"/>
                <a:gd name="connsiteY508" fmla="*/ 1901008 h 6128436"/>
                <a:gd name="connsiteX509" fmla="*/ 1641600 w 1877657"/>
                <a:gd name="connsiteY509" fmla="*/ 2109294 h 6128436"/>
                <a:gd name="connsiteX510" fmla="*/ 1610743 w 1877657"/>
                <a:gd name="connsiteY510" fmla="*/ 2175637 h 6128436"/>
                <a:gd name="connsiteX511" fmla="*/ 1621543 w 1877657"/>
                <a:gd name="connsiteY511" fmla="*/ 2074580 h 6128436"/>
                <a:gd name="connsiteX512" fmla="*/ 1641600 w 1877657"/>
                <a:gd name="connsiteY512" fmla="*/ 2109294 h 6128436"/>
                <a:gd name="connsiteX513" fmla="*/ 1597628 w 1877657"/>
                <a:gd name="connsiteY513" fmla="*/ 2292123 h 6128436"/>
                <a:gd name="connsiteX514" fmla="*/ 1617686 w 1877657"/>
                <a:gd name="connsiteY514" fmla="*/ 2329923 h 6128436"/>
                <a:gd name="connsiteX515" fmla="*/ 1584514 w 1877657"/>
                <a:gd name="connsiteY515" fmla="*/ 2403208 h 6128436"/>
                <a:gd name="connsiteX516" fmla="*/ 1597628 w 1877657"/>
                <a:gd name="connsiteY516" fmla="*/ 2292123 h 6128436"/>
                <a:gd name="connsiteX517" fmla="*/ 1587600 w 1877657"/>
                <a:gd name="connsiteY517" fmla="*/ 2557494 h 6128436"/>
                <a:gd name="connsiteX518" fmla="*/ 1556743 w 1877657"/>
                <a:gd name="connsiteY518" fmla="*/ 2620751 h 6128436"/>
                <a:gd name="connsiteX519" fmla="*/ 1570628 w 1877657"/>
                <a:gd name="connsiteY519" fmla="*/ 2517380 h 6128436"/>
                <a:gd name="connsiteX520" fmla="*/ 1587600 w 1877657"/>
                <a:gd name="connsiteY520" fmla="*/ 2557494 h 6128436"/>
                <a:gd name="connsiteX521" fmla="*/ 1545943 w 1877657"/>
                <a:gd name="connsiteY521" fmla="*/ 2696351 h 6128436"/>
                <a:gd name="connsiteX522" fmla="*/ 1609200 w 1877657"/>
                <a:gd name="connsiteY522" fmla="*/ 2663180 h 6128436"/>
                <a:gd name="connsiteX523" fmla="*/ 1563686 w 1877657"/>
                <a:gd name="connsiteY523" fmla="*/ 2763466 h 6128436"/>
                <a:gd name="connsiteX524" fmla="*/ 1543629 w 1877657"/>
                <a:gd name="connsiteY524" fmla="*/ 2712551 h 6128436"/>
                <a:gd name="connsiteX525" fmla="*/ 1545943 w 1877657"/>
                <a:gd name="connsiteY525" fmla="*/ 2696351 h 6128436"/>
                <a:gd name="connsiteX526" fmla="*/ 1550571 w 1877657"/>
                <a:gd name="connsiteY526" fmla="*/ 2792780 h 6128436"/>
                <a:gd name="connsiteX527" fmla="*/ 1522800 w 1877657"/>
                <a:gd name="connsiteY527" fmla="*/ 2854494 h 6128436"/>
                <a:gd name="connsiteX528" fmla="*/ 1537457 w 1877657"/>
                <a:gd name="connsiteY528" fmla="*/ 2758837 h 6128436"/>
                <a:gd name="connsiteX529" fmla="*/ 1550571 w 1877657"/>
                <a:gd name="connsiteY529" fmla="*/ 2792780 h 6128436"/>
                <a:gd name="connsiteX530" fmla="*/ 1509686 w 1877657"/>
                <a:gd name="connsiteY530" fmla="*/ 2936265 h 6128436"/>
                <a:gd name="connsiteX531" fmla="*/ 1572171 w 1877657"/>
                <a:gd name="connsiteY531" fmla="*/ 2903094 h 6128436"/>
                <a:gd name="connsiteX532" fmla="*/ 1528200 w 1877657"/>
                <a:gd name="connsiteY532" fmla="*/ 2991808 h 6128436"/>
                <a:gd name="connsiteX533" fmla="*/ 1506600 w 1877657"/>
                <a:gd name="connsiteY533" fmla="*/ 2957094 h 6128436"/>
                <a:gd name="connsiteX534" fmla="*/ 1509686 w 1877657"/>
                <a:gd name="connsiteY534" fmla="*/ 2936265 h 6128436"/>
                <a:gd name="connsiteX535" fmla="*/ 1515857 w 1877657"/>
                <a:gd name="connsiteY535" fmla="*/ 3016494 h 6128436"/>
                <a:gd name="connsiteX536" fmla="*/ 1483457 w 1877657"/>
                <a:gd name="connsiteY536" fmla="*/ 3082065 h 6128436"/>
                <a:gd name="connsiteX537" fmla="*/ 1500429 w 1877657"/>
                <a:gd name="connsiteY537" fmla="*/ 2991037 h 6128436"/>
                <a:gd name="connsiteX538" fmla="*/ 1515857 w 1877657"/>
                <a:gd name="connsiteY538" fmla="*/ 3016494 h 6128436"/>
                <a:gd name="connsiteX539" fmla="*/ 1463400 w 1877657"/>
                <a:gd name="connsiteY539" fmla="*/ 3174637 h 6128436"/>
                <a:gd name="connsiteX540" fmla="*/ 1526657 w 1877657"/>
                <a:gd name="connsiteY540" fmla="*/ 3143008 h 6128436"/>
                <a:gd name="connsiteX541" fmla="*/ 1477286 w 1877657"/>
                <a:gd name="connsiteY541" fmla="*/ 3230180 h 6128436"/>
                <a:gd name="connsiteX542" fmla="*/ 1458000 w 1877657"/>
                <a:gd name="connsiteY542" fmla="*/ 3198551 h 6128436"/>
                <a:gd name="connsiteX543" fmla="*/ 1458000 w 1877657"/>
                <a:gd name="connsiteY543" fmla="*/ 3198551 h 6128436"/>
                <a:gd name="connsiteX544" fmla="*/ 1463400 w 1877657"/>
                <a:gd name="connsiteY544" fmla="*/ 3174637 h 6128436"/>
                <a:gd name="connsiteX545" fmla="*/ 1535143 w 1877657"/>
                <a:gd name="connsiteY545" fmla="*/ 3174637 h 6128436"/>
                <a:gd name="connsiteX546" fmla="*/ 1511229 w 1877657"/>
                <a:gd name="connsiteY546" fmla="*/ 3266437 h 6128436"/>
                <a:gd name="connsiteX547" fmla="*/ 1502743 w 1877657"/>
                <a:gd name="connsiteY547" fmla="*/ 3270294 h 6128436"/>
                <a:gd name="connsiteX548" fmla="*/ 1491171 w 1877657"/>
                <a:gd name="connsiteY548" fmla="*/ 3252551 h 6128436"/>
                <a:gd name="connsiteX549" fmla="*/ 1535143 w 1877657"/>
                <a:gd name="connsiteY549" fmla="*/ 3174637 h 6128436"/>
                <a:gd name="connsiteX550" fmla="*/ 1481914 w 1877657"/>
                <a:gd name="connsiteY550" fmla="*/ 3280322 h 6128436"/>
                <a:gd name="connsiteX551" fmla="*/ 1473429 w 1877657"/>
                <a:gd name="connsiteY551" fmla="*/ 3284180 h 6128436"/>
                <a:gd name="connsiteX552" fmla="*/ 1478829 w 1877657"/>
                <a:gd name="connsiteY552" fmla="*/ 3274923 h 6128436"/>
                <a:gd name="connsiteX553" fmla="*/ 1481914 w 1877657"/>
                <a:gd name="connsiteY553" fmla="*/ 3280322 h 6128436"/>
                <a:gd name="connsiteX554" fmla="*/ 1539000 w 1877657"/>
                <a:gd name="connsiteY554" fmla="*/ 3254094 h 6128436"/>
                <a:gd name="connsiteX555" fmla="*/ 1566771 w 1877657"/>
                <a:gd name="connsiteY555" fmla="*/ 3139151 h 6128436"/>
                <a:gd name="connsiteX556" fmla="*/ 1594543 w 1877657"/>
                <a:gd name="connsiteY556" fmla="*/ 3175408 h 6128436"/>
                <a:gd name="connsiteX557" fmla="*/ 1554429 w 1877657"/>
                <a:gd name="connsiteY557" fmla="*/ 3247151 h 6128436"/>
                <a:gd name="connsiteX558" fmla="*/ 1539000 w 1877657"/>
                <a:gd name="connsiteY558" fmla="*/ 3254094 h 6128436"/>
                <a:gd name="connsiteX559" fmla="*/ 1610743 w 1877657"/>
                <a:gd name="connsiteY559" fmla="*/ 3194694 h 6128436"/>
                <a:gd name="connsiteX560" fmla="*/ 1625400 w 1877657"/>
                <a:gd name="connsiteY560" fmla="*/ 3213980 h 6128436"/>
                <a:gd name="connsiteX561" fmla="*/ 1590686 w 1877657"/>
                <a:gd name="connsiteY561" fmla="*/ 3230180 h 6128436"/>
                <a:gd name="connsiteX562" fmla="*/ 1610743 w 1877657"/>
                <a:gd name="connsiteY562" fmla="*/ 3194694 h 6128436"/>
                <a:gd name="connsiteX563" fmla="*/ 1671686 w 1877657"/>
                <a:gd name="connsiteY563" fmla="*/ 3192380 h 6128436"/>
                <a:gd name="connsiteX564" fmla="*/ 1676314 w 1877657"/>
                <a:gd name="connsiteY564" fmla="*/ 3101351 h 6128436"/>
                <a:gd name="connsiteX565" fmla="*/ 1705628 w 1877657"/>
                <a:gd name="connsiteY565" fmla="*/ 3145323 h 6128436"/>
                <a:gd name="connsiteX566" fmla="*/ 1687886 w 1877657"/>
                <a:gd name="connsiteY566" fmla="*/ 3185437 h 6128436"/>
                <a:gd name="connsiteX567" fmla="*/ 1671686 w 1877657"/>
                <a:gd name="connsiteY567" fmla="*/ 3192380 h 6128436"/>
                <a:gd name="connsiteX568" fmla="*/ 1687114 w 1877657"/>
                <a:gd name="connsiteY568" fmla="*/ 2864523 h 6128436"/>
                <a:gd name="connsiteX569" fmla="*/ 1721057 w 1877657"/>
                <a:gd name="connsiteY569" fmla="*/ 2913894 h 6128436"/>
                <a:gd name="connsiteX570" fmla="*/ 1680171 w 1877657"/>
                <a:gd name="connsiteY570" fmla="*/ 3002608 h 6128436"/>
                <a:gd name="connsiteX571" fmla="*/ 1687114 w 1877657"/>
                <a:gd name="connsiteY571" fmla="*/ 2864523 h 6128436"/>
                <a:gd name="connsiteX572" fmla="*/ 1665514 w 1877657"/>
                <a:gd name="connsiteY572" fmla="*/ 2716408 h 6128436"/>
                <a:gd name="connsiteX573" fmla="*/ 1672457 w 1877657"/>
                <a:gd name="connsiteY573" fmla="*/ 2695580 h 6128436"/>
                <a:gd name="connsiteX574" fmla="*/ 1670143 w 1877657"/>
                <a:gd name="connsiteY574" fmla="*/ 2739551 h 6128436"/>
                <a:gd name="connsiteX575" fmla="*/ 1665514 w 1877657"/>
                <a:gd name="connsiteY575" fmla="*/ 2716408 h 6128436"/>
                <a:gd name="connsiteX576" fmla="*/ 1709486 w 1877657"/>
                <a:gd name="connsiteY576" fmla="*/ 2406294 h 6128436"/>
                <a:gd name="connsiteX577" fmla="*/ 1743429 w 1877657"/>
                <a:gd name="connsiteY577" fmla="*/ 2456437 h 6128436"/>
                <a:gd name="connsiteX578" fmla="*/ 1702543 w 1877657"/>
                <a:gd name="connsiteY578" fmla="*/ 2554408 h 6128436"/>
                <a:gd name="connsiteX579" fmla="*/ 1709486 w 1877657"/>
                <a:gd name="connsiteY579" fmla="*/ 2406294 h 6128436"/>
                <a:gd name="connsiteX580" fmla="*/ 1719514 w 1877657"/>
                <a:gd name="connsiteY580" fmla="*/ 2199551 h 6128436"/>
                <a:gd name="connsiteX581" fmla="*/ 1751143 w 1877657"/>
                <a:gd name="connsiteY581" fmla="*/ 2239666 h 6128436"/>
                <a:gd name="connsiteX582" fmla="*/ 1712572 w 1877657"/>
                <a:gd name="connsiteY582" fmla="*/ 2328380 h 6128436"/>
                <a:gd name="connsiteX583" fmla="*/ 1719514 w 1877657"/>
                <a:gd name="connsiteY583" fmla="*/ 2199551 h 6128436"/>
                <a:gd name="connsiteX584" fmla="*/ 1729543 w 1877657"/>
                <a:gd name="connsiteY584" fmla="*/ 1995894 h 6128436"/>
                <a:gd name="connsiteX585" fmla="*/ 1756543 w 1877657"/>
                <a:gd name="connsiteY585" fmla="*/ 2036008 h 6128436"/>
                <a:gd name="connsiteX586" fmla="*/ 1723371 w 1877657"/>
                <a:gd name="connsiteY586" fmla="*/ 2113923 h 6128436"/>
                <a:gd name="connsiteX587" fmla="*/ 1729543 w 1877657"/>
                <a:gd name="connsiteY587" fmla="*/ 1995894 h 6128436"/>
                <a:gd name="connsiteX588" fmla="*/ 1743429 w 1877657"/>
                <a:gd name="connsiteY588" fmla="*/ 1796094 h 6128436"/>
                <a:gd name="connsiteX589" fmla="*/ 1765029 w 1877657"/>
                <a:gd name="connsiteY589" fmla="*/ 1828494 h 6128436"/>
                <a:gd name="connsiteX590" fmla="*/ 1735714 w 1877657"/>
                <a:gd name="connsiteY590" fmla="*/ 1899465 h 6128436"/>
                <a:gd name="connsiteX591" fmla="*/ 1743429 w 1877657"/>
                <a:gd name="connsiteY591" fmla="*/ 1796094 h 6128436"/>
                <a:gd name="connsiteX592" fmla="*/ 1756543 w 1877657"/>
                <a:gd name="connsiteY592" fmla="*/ 1598608 h 6128436"/>
                <a:gd name="connsiteX593" fmla="*/ 1778143 w 1877657"/>
                <a:gd name="connsiteY593" fmla="*/ 1628694 h 6128436"/>
                <a:gd name="connsiteX594" fmla="*/ 1750371 w 1877657"/>
                <a:gd name="connsiteY594" fmla="*/ 1699665 h 6128436"/>
                <a:gd name="connsiteX595" fmla="*/ 1756543 w 1877657"/>
                <a:gd name="connsiteY595" fmla="*/ 1598608 h 6128436"/>
                <a:gd name="connsiteX596" fmla="*/ 1765800 w 1877657"/>
                <a:gd name="connsiteY596" fmla="*/ 1425037 h 6128436"/>
                <a:gd name="connsiteX597" fmla="*/ 1782000 w 1877657"/>
                <a:gd name="connsiteY597" fmla="*/ 1447408 h 6128436"/>
                <a:gd name="connsiteX598" fmla="*/ 1761943 w 1877657"/>
                <a:gd name="connsiteY598" fmla="*/ 1505265 h 6128436"/>
                <a:gd name="connsiteX599" fmla="*/ 1765800 w 1877657"/>
                <a:gd name="connsiteY599" fmla="*/ 1425037 h 6128436"/>
                <a:gd name="connsiteX600" fmla="*/ 1774286 w 1877657"/>
                <a:gd name="connsiteY600" fmla="*/ 1249922 h 6128436"/>
                <a:gd name="connsiteX601" fmla="*/ 1787400 w 1877657"/>
                <a:gd name="connsiteY601" fmla="*/ 1266123 h 6128436"/>
                <a:gd name="connsiteX602" fmla="*/ 1771971 w 1877657"/>
                <a:gd name="connsiteY602" fmla="*/ 1307780 h 6128436"/>
                <a:gd name="connsiteX603" fmla="*/ 1774286 w 1877657"/>
                <a:gd name="connsiteY603" fmla="*/ 1249922 h 6128436"/>
                <a:gd name="connsiteX604" fmla="*/ 1782000 w 1877657"/>
                <a:gd name="connsiteY604" fmla="*/ 1090237 h 6128436"/>
                <a:gd name="connsiteX605" fmla="*/ 1795886 w 1877657"/>
                <a:gd name="connsiteY605" fmla="*/ 1106437 h 6128436"/>
                <a:gd name="connsiteX606" fmla="*/ 1779686 w 1877657"/>
                <a:gd name="connsiteY606" fmla="*/ 1148094 h 6128436"/>
                <a:gd name="connsiteX607" fmla="*/ 1782000 w 1877657"/>
                <a:gd name="connsiteY607" fmla="*/ 1090237 h 6128436"/>
                <a:gd name="connsiteX608" fmla="*/ 1788943 w 1877657"/>
                <a:gd name="connsiteY608" fmla="*/ 934408 h 6128436"/>
                <a:gd name="connsiteX609" fmla="*/ 1801286 w 1877657"/>
                <a:gd name="connsiteY609" fmla="*/ 948294 h 6128436"/>
                <a:gd name="connsiteX610" fmla="*/ 1786628 w 1877657"/>
                <a:gd name="connsiteY610" fmla="*/ 985323 h 6128436"/>
                <a:gd name="connsiteX611" fmla="*/ 1788943 w 1877657"/>
                <a:gd name="connsiteY611" fmla="*/ 934408 h 6128436"/>
                <a:gd name="connsiteX612" fmla="*/ 1794343 w 1877657"/>
                <a:gd name="connsiteY612" fmla="*/ 790922 h 6128436"/>
                <a:gd name="connsiteX613" fmla="*/ 1805143 w 1877657"/>
                <a:gd name="connsiteY613" fmla="*/ 802494 h 6128436"/>
                <a:gd name="connsiteX614" fmla="*/ 1792800 w 1877657"/>
                <a:gd name="connsiteY614" fmla="*/ 837980 h 6128436"/>
                <a:gd name="connsiteX615" fmla="*/ 1794343 w 1877657"/>
                <a:gd name="connsiteY615" fmla="*/ 790922 h 6128436"/>
                <a:gd name="connsiteX616" fmla="*/ 1798971 w 1877657"/>
                <a:gd name="connsiteY616" fmla="*/ 660551 h 6128436"/>
                <a:gd name="connsiteX617" fmla="*/ 1807457 w 1877657"/>
                <a:gd name="connsiteY617" fmla="*/ 669037 h 6128436"/>
                <a:gd name="connsiteX618" fmla="*/ 1797429 w 1877657"/>
                <a:gd name="connsiteY618" fmla="*/ 695265 h 6128436"/>
                <a:gd name="connsiteX619" fmla="*/ 1798971 w 1877657"/>
                <a:gd name="connsiteY619" fmla="*/ 660551 h 6128436"/>
                <a:gd name="connsiteX620" fmla="*/ 1803600 w 1877657"/>
                <a:gd name="connsiteY620" fmla="*/ 541751 h 6128436"/>
                <a:gd name="connsiteX621" fmla="*/ 1811314 w 1877657"/>
                <a:gd name="connsiteY621" fmla="*/ 550237 h 6128436"/>
                <a:gd name="connsiteX622" fmla="*/ 1802057 w 1877657"/>
                <a:gd name="connsiteY622" fmla="*/ 578780 h 6128436"/>
                <a:gd name="connsiteX623" fmla="*/ 1803600 w 1877657"/>
                <a:gd name="connsiteY623" fmla="*/ 541751 h 6128436"/>
                <a:gd name="connsiteX624" fmla="*/ 1807457 w 1877657"/>
                <a:gd name="connsiteY624" fmla="*/ 420637 h 6128436"/>
                <a:gd name="connsiteX625" fmla="*/ 1816714 w 1877657"/>
                <a:gd name="connsiteY625" fmla="*/ 429894 h 6128436"/>
                <a:gd name="connsiteX626" fmla="*/ 1805914 w 1877657"/>
                <a:gd name="connsiteY626" fmla="*/ 459980 h 6128436"/>
                <a:gd name="connsiteX627" fmla="*/ 1807457 w 1877657"/>
                <a:gd name="connsiteY627" fmla="*/ 420637 h 6128436"/>
                <a:gd name="connsiteX628" fmla="*/ 1770429 w 1877657"/>
                <a:gd name="connsiteY628" fmla="*/ 348894 h 6128436"/>
                <a:gd name="connsiteX629" fmla="*/ 1765800 w 1877657"/>
                <a:gd name="connsiteY629" fmla="*/ 343494 h 6128436"/>
                <a:gd name="connsiteX630" fmla="*/ 1775057 w 1877657"/>
                <a:gd name="connsiteY630" fmla="*/ 335780 h 6128436"/>
                <a:gd name="connsiteX631" fmla="*/ 1770429 w 1877657"/>
                <a:gd name="connsiteY631" fmla="*/ 348894 h 6128436"/>
                <a:gd name="connsiteX632" fmla="*/ 1728771 w 1877657"/>
                <a:gd name="connsiteY632" fmla="*/ 865751 h 6128436"/>
                <a:gd name="connsiteX633" fmla="*/ 1731086 w 1877657"/>
                <a:gd name="connsiteY633" fmla="*/ 868065 h 6128436"/>
                <a:gd name="connsiteX634" fmla="*/ 1728000 w 1877657"/>
                <a:gd name="connsiteY634" fmla="*/ 875008 h 6128436"/>
                <a:gd name="connsiteX635" fmla="*/ 1728771 w 1877657"/>
                <a:gd name="connsiteY635" fmla="*/ 865751 h 6128436"/>
                <a:gd name="connsiteX636" fmla="*/ 1450286 w 1877657"/>
                <a:gd name="connsiteY636" fmla="*/ 3229408 h 6128436"/>
                <a:gd name="connsiteX637" fmla="*/ 1464943 w 1877657"/>
                <a:gd name="connsiteY637" fmla="*/ 3252551 h 6128436"/>
                <a:gd name="connsiteX638" fmla="*/ 1437943 w 1877657"/>
                <a:gd name="connsiteY638" fmla="*/ 3300380 h 6128436"/>
                <a:gd name="connsiteX639" fmla="*/ 1428686 w 1877657"/>
                <a:gd name="connsiteY639" fmla="*/ 3304237 h 6128436"/>
                <a:gd name="connsiteX640" fmla="*/ 1450286 w 1877657"/>
                <a:gd name="connsiteY640" fmla="*/ 3229408 h 6128436"/>
                <a:gd name="connsiteX641" fmla="*/ 1760400 w 1877657"/>
                <a:gd name="connsiteY641" fmla="*/ 3230951 h 6128436"/>
                <a:gd name="connsiteX642" fmla="*/ 1751143 w 1877657"/>
                <a:gd name="connsiteY642" fmla="*/ 3348209 h 6128436"/>
                <a:gd name="connsiteX643" fmla="*/ 1446429 w 1877657"/>
                <a:gd name="connsiteY643" fmla="*/ 3483209 h 6128436"/>
                <a:gd name="connsiteX644" fmla="*/ 1444886 w 1877657"/>
                <a:gd name="connsiteY644" fmla="*/ 3482437 h 6128436"/>
                <a:gd name="connsiteX645" fmla="*/ 1444886 w 1877657"/>
                <a:gd name="connsiteY645" fmla="*/ 3483980 h 6128436"/>
                <a:gd name="connsiteX646" fmla="*/ 1343057 w 1877657"/>
                <a:gd name="connsiteY646" fmla="*/ 3528723 h 6128436"/>
                <a:gd name="connsiteX647" fmla="*/ 1289829 w 1877657"/>
                <a:gd name="connsiteY647" fmla="*/ 3447723 h 6128436"/>
                <a:gd name="connsiteX648" fmla="*/ 1760400 w 1877657"/>
                <a:gd name="connsiteY648" fmla="*/ 3230951 h 6128436"/>
                <a:gd name="connsiteX649" fmla="*/ 1656257 w 1877657"/>
                <a:gd name="connsiteY649" fmla="*/ 3438465 h 6128436"/>
                <a:gd name="connsiteX650" fmla="*/ 1645457 w 1877657"/>
                <a:gd name="connsiteY650" fmla="*/ 3419951 h 6128436"/>
                <a:gd name="connsiteX651" fmla="*/ 1673229 w 1877657"/>
                <a:gd name="connsiteY651" fmla="*/ 3407608 h 6128436"/>
                <a:gd name="connsiteX652" fmla="*/ 1656257 w 1877657"/>
                <a:gd name="connsiteY652" fmla="*/ 3438465 h 6128436"/>
                <a:gd name="connsiteX653" fmla="*/ 1681714 w 1877657"/>
                <a:gd name="connsiteY653" fmla="*/ 3440008 h 6128436"/>
                <a:gd name="connsiteX654" fmla="*/ 1677086 w 1877657"/>
                <a:gd name="connsiteY654" fmla="*/ 3475494 h 6128436"/>
                <a:gd name="connsiteX655" fmla="*/ 1669371 w 1877657"/>
                <a:gd name="connsiteY655" fmla="*/ 3461608 h 6128436"/>
                <a:gd name="connsiteX656" fmla="*/ 1681714 w 1877657"/>
                <a:gd name="connsiteY656" fmla="*/ 3440008 h 6128436"/>
                <a:gd name="connsiteX657" fmla="*/ 1512771 w 1877657"/>
                <a:gd name="connsiteY657" fmla="*/ 3552637 h 6128436"/>
                <a:gd name="connsiteX658" fmla="*/ 1501971 w 1877657"/>
                <a:gd name="connsiteY658" fmla="*/ 3538751 h 6128436"/>
                <a:gd name="connsiteX659" fmla="*/ 1521257 w 1877657"/>
                <a:gd name="connsiteY659" fmla="*/ 3510980 h 6128436"/>
                <a:gd name="connsiteX660" fmla="*/ 1512771 w 1877657"/>
                <a:gd name="connsiteY660" fmla="*/ 3552637 h 6128436"/>
                <a:gd name="connsiteX661" fmla="*/ 1551343 w 1877657"/>
                <a:gd name="connsiteY661" fmla="*/ 3475494 h 6128436"/>
                <a:gd name="connsiteX662" fmla="*/ 1563686 w 1877657"/>
                <a:gd name="connsiteY662" fmla="*/ 3494008 h 6128436"/>
                <a:gd name="connsiteX663" fmla="*/ 1540543 w 1877657"/>
                <a:gd name="connsiteY663" fmla="*/ 3530265 h 6128436"/>
                <a:gd name="connsiteX664" fmla="*/ 1551343 w 1877657"/>
                <a:gd name="connsiteY664" fmla="*/ 3475494 h 6128436"/>
                <a:gd name="connsiteX665" fmla="*/ 1577572 w 1877657"/>
                <a:gd name="connsiteY665" fmla="*/ 3514837 h 6128436"/>
                <a:gd name="connsiteX666" fmla="*/ 1597628 w 1877657"/>
                <a:gd name="connsiteY666" fmla="*/ 3544151 h 6128436"/>
                <a:gd name="connsiteX667" fmla="*/ 1542857 w 1877657"/>
                <a:gd name="connsiteY667" fmla="*/ 3568837 h 6128436"/>
                <a:gd name="connsiteX668" fmla="*/ 1577572 w 1877657"/>
                <a:gd name="connsiteY668" fmla="*/ 3514837 h 6128436"/>
                <a:gd name="connsiteX669" fmla="*/ 1591457 w 1877657"/>
                <a:gd name="connsiteY669" fmla="*/ 3493237 h 6128436"/>
                <a:gd name="connsiteX670" fmla="*/ 1610743 w 1877657"/>
                <a:gd name="connsiteY670" fmla="*/ 3462380 h 6128436"/>
                <a:gd name="connsiteX671" fmla="*/ 1604572 w 1877657"/>
                <a:gd name="connsiteY671" fmla="*/ 3512523 h 6128436"/>
                <a:gd name="connsiteX672" fmla="*/ 1591457 w 1877657"/>
                <a:gd name="connsiteY672" fmla="*/ 3493237 h 6128436"/>
                <a:gd name="connsiteX673" fmla="*/ 1636200 w 1877657"/>
                <a:gd name="connsiteY673" fmla="*/ 3449265 h 6128436"/>
                <a:gd name="connsiteX674" fmla="*/ 1643143 w 1877657"/>
                <a:gd name="connsiteY674" fmla="*/ 3462380 h 6128436"/>
                <a:gd name="connsiteX675" fmla="*/ 1631572 w 1877657"/>
                <a:gd name="connsiteY675" fmla="*/ 3483209 h 6128436"/>
                <a:gd name="connsiteX676" fmla="*/ 1636200 w 1877657"/>
                <a:gd name="connsiteY676" fmla="*/ 3449265 h 6128436"/>
                <a:gd name="connsiteX677" fmla="*/ 1576800 w 1877657"/>
                <a:gd name="connsiteY677" fmla="*/ 3473180 h 6128436"/>
                <a:gd name="connsiteX678" fmla="*/ 1564457 w 1877657"/>
                <a:gd name="connsiteY678" fmla="*/ 3455437 h 6128436"/>
                <a:gd name="connsiteX679" fmla="*/ 1596857 w 1877657"/>
                <a:gd name="connsiteY679" fmla="*/ 3440780 h 6128436"/>
                <a:gd name="connsiteX680" fmla="*/ 1576800 w 1877657"/>
                <a:gd name="connsiteY680" fmla="*/ 3473180 h 6128436"/>
                <a:gd name="connsiteX681" fmla="*/ 1487314 w 1877657"/>
                <a:gd name="connsiteY681" fmla="*/ 3518694 h 6128436"/>
                <a:gd name="connsiteX682" fmla="*/ 1471114 w 1877657"/>
                <a:gd name="connsiteY682" fmla="*/ 3497094 h 6128436"/>
                <a:gd name="connsiteX683" fmla="*/ 1515857 w 1877657"/>
                <a:gd name="connsiteY683" fmla="*/ 3477037 h 6128436"/>
                <a:gd name="connsiteX684" fmla="*/ 1487314 w 1877657"/>
                <a:gd name="connsiteY684" fmla="*/ 3518694 h 6128436"/>
                <a:gd name="connsiteX685" fmla="*/ 1397057 w 1877657"/>
                <a:gd name="connsiteY685" fmla="*/ 3585037 h 6128436"/>
                <a:gd name="connsiteX686" fmla="*/ 1432543 w 1877657"/>
                <a:gd name="connsiteY686" fmla="*/ 3539523 h 6128436"/>
                <a:gd name="connsiteX687" fmla="*/ 1418657 w 1877657"/>
                <a:gd name="connsiteY687" fmla="*/ 3608951 h 6128436"/>
                <a:gd name="connsiteX688" fmla="*/ 1397057 w 1877657"/>
                <a:gd name="connsiteY688" fmla="*/ 3585037 h 6128436"/>
                <a:gd name="connsiteX689" fmla="*/ 1460314 w 1877657"/>
                <a:gd name="connsiteY689" fmla="*/ 3521780 h 6128436"/>
                <a:gd name="connsiteX690" fmla="*/ 1473429 w 1877657"/>
                <a:gd name="connsiteY690" fmla="*/ 3539523 h 6128436"/>
                <a:gd name="connsiteX691" fmla="*/ 1449514 w 1877657"/>
                <a:gd name="connsiteY691" fmla="*/ 3574237 h 6128436"/>
                <a:gd name="connsiteX692" fmla="*/ 1460314 w 1877657"/>
                <a:gd name="connsiteY692" fmla="*/ 3521780 h 6128436"/>
                <a:gd name="connsiteX693" fmla="*/ 1381629 w 1877657"/>
                <a:gd name="connsiteY693" fmla="*/ 3567294 h 6128436"/>
                <a:gd name="connsiteX694" fmla="*/ 1361571 w 1877657"/>
                <a:gd name="connsiteY694" fmla="*/ 3544923 h 6128436"/>
                <a:gd name="connsiteX695" fmla="*/ 1418657 w 1877657"/>
                <a:gd name="connsiteY695" fmla="*/ 3519465 h 6128436"/>
                <a:gd name="connsiteX696" fmla="*/ 1381629 w 1877657"/>
                <a:gd name="connsiteY696" fmla="*/ 3567294 h 6128436"/>
                <a:gd name="connsiteX697" fmla="*/ 1366971 w 1877657"/>
                <a:gd name="connsiteY697" fmla="*/ 3585808 h 6128436"/>
                <a:gd name="connsiteX698" fmla="*/ 1327629 w 1877657"/>
                <a:gd name="connsiteY698" fmla="*/ 3635180 h 6128436"/>
                <a:gd name="connsiteX699" fmla="*/ 1349229 w 1877657"/>
                <a:gd name="connsiteY699" fmla="*/ 3565751 h 6128436"/>
                <a:gd name="connsiteX700" fmla="*/ 1366971 w 1877657"/>
                <a:gd name="connsiteY700" fmla="*/ 3585808 h 6128436"/>
                <a:gd name="connsiteX701" fmla="*/ 1383171 w 1877657"/>
                <a:gd name="connsiteY701" fmla="*/ 3603551 h 6128436"/>
                <a:gd name="connsiteX702" fmla="*/ 1407086 w 1877657"/>
                <a:gd name="connsiteY702" fmla="*/ 3630551 h 6128436"/>
                <a:gd name="connsiteX703" fmla="*/ 1336886 w 1877657"/>
                <a:gd name="connsiteY703" fmla="*/ 3661408 h 6128436"/>
                <a:gd name="connsiteX704" fmla="*/ 1383171 w 1877657"/>
                <a:gd name="connsiteY704" fmla="*/ 3603551 h 6128436"/>
                <a:gd name="connsiteX705" fmla="*/ 1488086 w 1877657"/>
                <a:gd name="connsiteY705" fmla="*/ 3558037 h 6128436"/>
                <a:gd name="connsiteX706" fmla="*/ 1506600 w 1877657"/>
                <a:gd name="connsiteY706" fmla="*/ 3582723 h 6128436"/>
                <a:gd name="connsiteX707" fmla="*/ 1505829 w 1877657"/>
                <a:gd name="connsiteY707" fmla="*/ 3585808 h 6128436"/>
                <a:gd name="connsiteX708" fmla="*/ 1453371 w 1877657"/>
                <a:gd name="connsiteY708" fmla="*/ 3609723 h 6128436"/>
                <a:gd name="connsiteX709" fmla="*/ 1488086 w 1877657"/>
                <a:gd name="connsiteY709" fmla="*/ 3558037 h 6128436"/>
                <a:gd name="connsiteX710" fmla="*/ 1585286 w 1877657"/>
                <a:gd name="connsiteY710" fmla="*/ 3575008 h 6128436"/>
                <a:gd name="connsiteX711" fmla="*/ 1572943 w 1877657"/>
                <a:gd name="connsiteY711" fmla="*/ 3653694 h 6128436"/>
                <a:gd name="connsiteX712" fmla="*/ 1453371 w 1877657"/>
                <a:gd name="connsiteY712" fmla="*/ 3701523 h 6128436"/>
                <a:gd name="connsiteX713" fmla="*/ 1483457 w 1877657"/>
                <a:gd name="connsiteY713" fmla="*/ 3620523 h 6128436"/>
                <a:gd name="connsiteX714" fmla="*/ 1585286 w 1877657"/>
                <a:gd name="connsiteY714" fmla="*/ 3575008 h 6128436"/>
                <a:gd name="connsiteX715" fmla="*/ 1656257 w 1877657"/>
                <a:gd name="connsiteY715" fmla="*/ 3485523 h 6128436"/>
                <a:gd name="connsiteX716" fmla="*/ 1670914 w 1877657"/>
                <a:gd name="connsiteY716" fmla="*/ 3511751 h 6128436"/>
                <a:gd name="connsiteX717" fmla="*/ 1631572 w 1877657"/>
                <a:gd name="connsiteY717" fmla="*/ 3529494 h 6128436"/>
                <a:gd name="connsiteX718" fmla="*/ 1656257 w 1877657"/>
                <a:gd name="connsiteY718" fmla="*/ 3485523 h 6128436"/>
                <a:gd name="connsiteX719" fmla="*/ 1707171 w 1877657"/>
                <a:gd name="connsiteY719" fmla="*/ 3423037 h 6128436"/>
                <a:gd name="connsiteX720" fmla="*/ 1711800 w 1877657"/>
                <a:gd name="connsiteY720" fmla="*/ 3433066 h 6128436"/>
                <a:gd name="connsiteX721" fmla="*/ 1703314 w 1877657"/>
                <a:gd name="connsiteY721" fmla="*/ 3450808 h 6128436"/>
                <a:gd name="connsiteX722" fmla="*/ 1707171 w 1877657"/>
                <a:gd name="connsiteY722" fmla="*/ 3423037 h 6128436"/>
                <a:gd name="connsiteX723" fmla="*/ 1308343 w 1877657"/>
                <a:gd name="connsiteY723" fmla="*/ 3699209 h 6128436"/>
                <a:gd name="connsiteX724" fmla="*/ 1454143 w 1877657"/>
                <a:gd name="connsiteY724" fmla="*/ 3633637 h 6128436"/>
                <a:gd name="connsiteX725" fmla="*/ 1424829 w 1877657"/>
                <a:gd name="connsiteY725" fmla="*/ 3712322 h 6128436"/>
                <a:gd name="connsiteX726" fmla="*/ 1284429 w 1877657"/>
                <a:gd name="connsiteY726" fmla="*/ 3767865 h 6128436"/>
                <a:gd name="connsiteX727" fmla="*/ 1308343 w 1877657"/>
                <a:gd name="connsiteY727" fmla="*/ 3699209 h 6128436"/>
                <a:gd name="connsiteX728" fmla="*/ 1500429 w 1877657"/>
                <a:gd name="connsiteY728" fmla="*/ 4990580 h 6128436"/>
                <a:gd name="connsiteX729" fmla="*/ 1483457 w 1877657"/>
                <a:gd name="connsiteY729" fmla="*/ 4993666 h 6128436"/>
                <a:gd name="connsiteX730" fmla="*/ 1498886 w 1877657"/>
                <a:gd name="connsiteY730" fmla="*/ 4975923 h 6128436"/>
                <a:gd name="connsiteX731" fmla="*/ 1500429 w 1877657"/>
                <a:gd name="connsiteY731" fmla="*/ 4990580 h 6128436"/>
                <a:gd name="connsiteX732" fmla="*/ 1512771 w 1877657"/>
                <a:gd name="connsiteY732" fmla="*/ 4960494 h 6128436"/>
                <a:gd name="connsiteX733" fmla="*/ 1529743 w 1877657"/>
                <a:gd name="connsiteY733" fmla="*/ 4941209 h 6128436"/>
                <a:gd name="connsiteX734" fmla="*/ 1514314 w 1877657"/>
                <a:gd name="connsiteY734" fmla="*/ 4977465 h 6128436"/>
                <a:gd name="connsiteX735" fmla="*/ 1512771 w 1877657"/>
                <a:gd name="connsiteY735" fmla="*/ 4960494 h 6128436"/>
                <a:gd name="connsiteX736" fmla="*/ 1248171 w 1877657"/>
                <a:gd name="connsiteY736" fmla="*/ 5481209 h 6128436"/>
                <a:gd name="connsiteX737" fmla="*/ 1295229 w 1877657"/>
                <a:gd name="connsiteY737" fmla="*/ 5576865 h 6128436"/>
                <a:gd name="connsiteX738" fmla="*/ 1224257 w 1877657"/>
                <a:gd name="connsiteY738" fmla="*/ 5584580 h 6128436"/>
                <a:gd name="connsiteX739" fmla="*/ 1248171 w 1877657"/>
                <a:gd name="connsiteY739" fmla="*/ 5481209 h 6128436"/>
                <a:gd name="connsiteX740" fmla="*/ 1199571 w 1877657"/>
                <a:gd name="connsiteY740" fmla="*/ 5741951 h 6128436"/>
                <a:gd name="connsiteX741" fmla="*/ 1297543 w 1877657"/>
                <a:gd name="connsiteY741" fmla="*/ 5630865 h 6128436"/>
                <a:gd name="connsiteX742" fmla="*/ 1272857 w 1877657"/>
                <a:gd name="connsiteY742" fmla="*/ 5741951 h 6128436"/>
                <a:gd name="connsiteX743" fmla="*/ 1199571 w 1877657"/>
                <a:gd name="connsiteY743" fmla="*/ 5741951 h 6128436"/>
                <a:gd name="connsiteX744" fmla="*/ 1268229 w 1877657"/>
                <a:gd name="connsiteY744" fmla="*/ 5765094 h 6128436"/>
                <a:gd name="connsiteX745" fmla="*/ 1239686 w 1877657"/>
                <a:gd name="connsiteY745" fmla="*/ 5896237 h 6128436"/>
                <a:gd name="connsiteX746" fmla="*/ 1190314 w 1877657"/>
                <a:gd name="connsiteY746" fmla="*/ 5765094 h 6128436"/>
                <a:gd name="connsiteX747" fmla="*/ 1268229 w 1877657"/>
                <a:gd name="connsiteY747" fmla="*/ 5765094 h 6128436"/>
                <a:gd name="connsiteX748" fmla="*/ 1218857 w 1877657"/>
                <a:gd name="connsiteY748" fmla="*/ 5608494 h 6128436"/>
                <a:gd name="connsiteX749" fmla="*/ 1293686 w 1877657"/>
                <a:gd name="connsiteY749" fmla="*/ 5600008 h 6128436"/>
                <a:gd name="connsiteX750" fmla="*/ 1194943 w 1877657"/>
                <a:gd name="connsiteY750" fmla="*/ 5711865 h 6128436"/>
                <a:gd name="connsiteX751" fmla="*/ 1218857 w 1877657"/>
                <a:gd name="connsiteY751" fmla="*/ 5608494 h 6128436"/>
                <a:gd name="connsiteX752" fmla="*/ 1219629 w 1877657"/>
                <a:gd name="connsiteY752" fmla="*/ 5908580 h 6128436"/>
                <a:gd name="connsiteX753" fmla="*/ 1150200 w 1877657"/>
                <a:gd name="connsiteY753" fmla="*/ 5908580 h 6128436"/>
                <a:gd name="connsiteX754" fmla="*/ 1176429 w 1877657"/>
                <a:gd name="connsiteY754" fmla="*/ 5793637 h 6128436"/>
                <a:gd name="connsiteX755" fmla="*/ 1219629 w 1877657"/>
                <a:gd name="connsiteY755" fmla="*/ 5908580 h 6128436"/>
                <a:gd name="connsiteX756" fmla="*/ 1228114 w 1877657"/>
                <a:gd name="connsiteY756" fmla="*/ 5931723 h 6128436"/>
                <a:gd name="connsiteX757" fmla="*/ 1228886 w 1877657"/>
                <a:gd name="connsiteY757" fmla="*/ 5932494 h 6128436"/>
                <a:gd name="connsiteX758" fmla="*/ 1113943 w 1877657"/>
                <a:gd name="connsiteY758" fmla="*/ 6069037 h 6128436"/>
                <a:gd name="connsiteX759" fmla="*/ 1145571 w 1877657"/>
                <a:gd name="connsiteY759" fmla="*/ 5931723 h 6128436"/>
                <a:gd name="connsiteX760" fmla="*/ 1228114 w 1877657"/>
                <a:gd name="connsiteY760" fmla="*/ 5931723 h 6128436"/>
                <a:gd name="connsiteX761" fmla="*/ 1245857 w 1877657"/>
                <a:gd name="connsiteY761" fmla="*/ 5977237 h 6128436"/>
                <a:gd name="connsiteX762" fmla="*/ 1292143 w 1877657"/>
                <a:gd name="connsiteY762" fmla="*/ 6101437 h 6128436"/>
                <a:gd name="connsiteX763" fmla="*/ 1218857 w 1877657"/>
                <a:gd name="connsiteY763" fmla="*/ 6101437 h 6128436"/>
                <a:gd name="connsiteX764" fmla="*/ 1245857 w 1877657"/>
                <a:gd name="connsiteY764" fmla="*/ 5977237 h 6128436"/>
                <a:gd name="connsiteX765" fmla="*/ 1194943 w 1877657"/>
                <a:gd name="connsiteY765" fmla="*/ 6101437 h 6128436"/>
                <a:gd name="connsiteX766" fmla="*/ 1117029 w 1877657"/>
                <a:gd name="connsiteY766" fmla="*/ 6101437 h 6128436"/>
                <a:gd name="connsiteX767" fmla="*/ 1222714 w 1877657"/>
                <a:gd name="connsiteY767" fmla="*/ 5976465 h 6128436"/>
                <a:gd name="connsiteX768" fmla="*/ 1194943 w 1877657"/>
                <a:gd name="connsiteY768" fmla="*/ 6101437 h 6128436"/>
                <a:gd name="connsiteX769" fmla="*/ 1292143 w 1877657"/>
                <a:gd name="connsiteY769" fmla="*/ 5765094 h 6128436"/>
                <a:gd name="connsiteX770" fmla="*/ 1370829 w 1877657"/>
                <a:gd name="connsiteY770" fmla="*/ 5765094 h 6128436"/>
                <a:gd name="connsiteX771" fmla="*/ 1264371 w 1877657"/>
                <a:gd name="connsiteY771" fmla="*/ 5890837 h 6128436"/>
                <a:gd name="connsiteX772" fmla="*/ 1292143 w 1877657"/>
                <a:gd name="connsiteY772" fmla="*/ 5765094 h 6128436"/>
                <a:gd name="connsiteX773" fmla="*/ 1296771 w 1877657"/>
                <a:gd name="connsiteY773" fmla="*/ 5741951 h 6128436"/>
                <a:gd name="connsiteX774" fmla="*/ 1321457 w 1877657"/>
                <a:gd name="connsiteY774" fmla="*/ 5629323 h 6128436"/>
                <a:gd name="connsiteX775" fmla="*/ 1377000 w 1877657"/>
                <a:gd name="connsiteY775" fmla="*/ 5741951 h 6128436"/>
                <a:gd name="connsiteX776" fmla="*/ 1296771 w 1877657"/>
                <a:gd name="connsiteY776" fmla="*/ 5741951 h 6128436"/>
                <a:gd name="connsiteX777" fmla="*/ 1261286 w 1877657"/>
                <a:gd name="connsiteY777" fmla="*/ 5456523 h 6128436"/>
                <a:gd name="connsiteX778" fmla="*/ 1337657 w 1877657"/>
                <a:gd name="connsiteY778" fmla="*/ 5446494 h 6128436"/>
                <a:gd name="connsiteX779" fmla="*/ 1312971 w 1877657"/>
                <a:gd name="connsiteY779" fmla="*/ 5560666 h 6128436"/>
                <a:gd name="connsiteX780" fmla="*/ 1261286 w 1877657"/>
                <a:gd name="connsiteY780" fmla="*/ 5456523 h 6128436"/>
                <a:gd name="connsiteX781" fmla="*/ 1230429 w 1877657"/>
                <a:gd name="connsiteY781" fmla="*/ 4039408 h 6128436"/>
                <a:gd name="connsiteX782" fmla="*/ 1201886 w 1877657"/>
                <a:gd name="connsiteY782" fmla="*/ 4116551 h 6128436"/>
                <a:gd name="connsiteX783" fmla="*/ 1178743 w 1877657"/>
                <a:gd name="connsiteY783" fmla="*/ 4064865 h 6128436"/>
                <a:gd name="connsiteX784" fmla="*/ 1230429 w 1877657"/>
                <a:gd name="connsiteY784" fmla="*/ 4039408 h 6128436"/>
                <a:gd name="connsiteX785" fmla="*/ 1206514 w 1877657"/>
                <a:gd name="connsiteY785" fmla="*/ 4025523 h 6128436"/>
                <a:gd name="connsiteX786" fmla="*/ 1259743 w 1877657"/>
                <a:gd name="connsiteY786" fmla="*/ 3959951 h 6128436"/>
                <a:gd name="connsiteX787" fmla="*/ 1242000 w 1877657"/>
                <a:gd name="connsiteY787" fmla="*/ 4007780 h 6128436"/>
                <a:gd name="connsiteX788" fmla="*/ 1206514 w 1877657"/>
                <a:gd name="connsiteY788" fmla="*/ 4025523 h 6128436"/>
                <a:gd name="connsiteX789" fmla="*/ 1475743 w 1877657"/>
                <a:gd name="connsiteY789" fmla="*/ 4282408 h 6128436"/>
                <a:gd name="connsiteX790" fmla="*/ 1363114 w 1877657"/>
                <a:gd name="connsiteY790" fmla="*/ 4354923 h 6128436"/>
                <a:gd name="connsiteX791" fmla="*/ 1387029 w 1877657"/>
                <a:gd name="connsiteY791" fmla="*/ 4269294 h 6128436"/>
                <a:gd name="connsiteX792" fmla="*/ 1476514 w 1877657"/>
                <a:gd name="connsiteY792" fmla="*/ 4280865 h 6128436"/>
                <a:gd name="connsiteX793" fmla="*/ 1475743 w 1877657"/>
                <a:gd name="connsiteY793" fmla="*/ 4282408 h 6128436"/>
                <a:gd name="connsiteX794" fmla="*/ 747514 w 1877657"/>
                <a:gd name="connsiteY794" fmla="*/ 5065408 h 6128436"/>
                <a:gd name="connsiteX795" fmla="*/ 770657 w 1877657"/>
                <a:gd name="connsiteY795" fmla="*/ 5043037 h 6128436"/>
                <a:gd name="connsiteX796" fmla="*/ 770657 w 1877657"/>
                <a:gd name="connsiteY796" fmla="*/ 5053837 h 6128436"/>
                <a:gd name="connsiteX797" fmla="*/ 747514 w 1877657"/>
                <a:gd name="connsiteY797" fmla="*/ 5076980 h 6128436"/>
                <a:gd name="connsiteX798" fmla="*/ 747514 w 1877657"/>
                <a:gd name="connsiteY798" fmla="*/ 5065408 h 6128436"/>
                <a:gd name="connsiteX799" fmla="*/ 733629 w 1877657"/>
                <a:gd name="connsiteY799" fmla="*/ 5090094 h 6128436"/>
                <a:gd name="connsiteX800" fmla="*/ 708943 w 1877657"/>
                <a:gd name="connsiteY800" fmla="*/ 5114780 h 6128436"/>
                <a:gd name="connsiteX801" fmla="*/ 708171 w 1877657"/>
                <a:gd name="connsiteY801" fmla="*/ 5103980 h 6128436"/>
                <a:gd name="connsiteX802" fmla="*/ 733629 w 1877657"/>
                <a:gd name="connsiteY802" fmla="*/ 5079294 h 6128436"/>
                <a:gd name="connsiteX803" fmla="*/ 733629 w 1877657"/>
                <a:gd name="connsiteY803" fmla="*/ 5090094 h 6128436"/>
                <a:gd name="connsiteX804" fmla="*/ 789943 w 1877657"/>
                <a:gd name="connsiteY804" fmla="*/ 4989037 h 6128436"/>
                <a:gd name="connsiteX805" fmla="*/ 808457 w 1877657"/>
                <a:gd name="connsiteY805" fmla="*/ 4985180 h 6128436"/>
                <a:gd name="connsiteX806" fmla="*/ 786086 w 1877657"/>
                <a:gd name="connsiteY806" fmla="*/ 5006780 h 6128436"/>
                <a:gd name="connsiteX807" fmla="*/ 786086 w 1877657"/>
                <a:gd name="connsiteY807" fmla="*/ 4993666 h 6128436"/>
                <a:gd name="connsiteX808" fmla="*/ 789943 w 1877657"/>
                <a:gd name="connsiteY808" fmla="*/ 4989037 h 6128436"/>
                <a:gd name="connsiteX809" fmla="*/ 1066886 w 1877657"/>
                <a:gd name="connsiteY809" fmla="*/ 4611809 h 6128436"/>
                <a:gd name="connsiteX810" fmla="*/ 1083857 w 1877657"/>
                <a:gd name="connsiteY810" fmla="*/ 4607180 h 6128436"/>
                <a:gd name="connsiteX811" fmla="*/ 1083857 w 1877657"/>
                <a:gd name="connsiteY811" fmla="*/ 4632637 h 6128436"/>
                <a:gd name="connsiteX812" fmla="*/ 1050686 w 1877657"/>
                <a:gd name="connsiteY812" fmla="*/ 4721351 h 6128436"/>
                <a:gd name="connsiteX813" fmla="*/ 1025229 w 1877657"/>
                <a:gd name="connsiteY813" fmla="*/ 4663494 h 6128436"/>
                <a:gd name="connsiteX814" fmla="*/ 1029086 w 1877657"/>
                <a:gd name="connsiteY814" fmla="*/ 4653465 h 6128436"/>
                <a:gd name="connsiteX815" fmla="*/ 1066886 w 1877657"/>
                <a:gd name="connsiteY815" fmla="*/ 4611809 h 6128436"/>
                <a:gd name="connsiteX816" fmla="*/ 1350771 w 1877657"/>
                <a:gd name="connsiteY816" fmla="*/ 4926551 h 6128436"/>
                <a:gd name="connsiteX817" fmla="*/ 1349229 w 1877657"/>
                <a:gd name="connsiteY817" fmla="*/ 4904180 h 6128436"/>
                <a:gd name="connsiteX818" fmla="*/ 1357714 w 1877657"/>
                <a:gd name="connsiteY818" fmla="*/ 4894151 h 6128436"/>
                <a:gd name="connsiteX819" fmla="*/ 1350771 w 1877657"/>
                <a:gd name="connsiteY819" fmla="*/ 4926551 h 6128436"/>
                <a:gd name="connsiteX820" fmla="*/ 1390114 w 1877657"/>
                <a:gd name="connsiteY820" fmla="*/ 4857123 h 6128436"/>
                <a:gd name="connsiteX821" fmla="*/ 1390886 w 1877657"/>
                <a:gd name="connsiteY821" fmla="*/ 4852494 h 6128436"/>
                <a:gd name="connsiteX822" fmla="*/ 1423286 w 1877657"/>
                <a:gd name="connsiteY822" fmla="*/ 4845551 h 6128436"/>
                <a:gd name="connsiteX823" fmla="*/ 1392429 w 1877657"/>
                <a:gd name="connsiteY823" fmla="*/ 4881037 h 6128436"/>
                <a:gd name="connsiteX824" fmla="*/ 1390114 w 1877657"/>
                <a:gd name="connsiteY824" fmla="*/ 4857123 h 6128436"/>
                <a:gd name="connsiteX825" fmla="*/ 1364657 w 1877657"/>
                <a:gd name="connsiteY825" fmla="*/ 4864837 h 6128436"/>
                <a:gd name="connsiteX826" fmla="*/ 1363886 w 1877657"/>
                <a:gd name="connsiteY826" fmla="*/ 4864066 h 6128436"/>
                <a:gd name="connsiteX827" fmla="*/ 1348457 w 1877657"/>
                <a:gd name="connsiteY827" fmla="*/ 4882580 h 6128436"/>
                <a:gd name="connsiteX828" fmla="*/ 1346914 w 1877657"/>
                <a:gd name="connsiteY828" fmla="*/ 4862523 h 6128436"/>
                <a:gd name="connsiteX829" fmla="*/ 1347686 w 1877657"/>
                <a:gd name="connsiteY829" fmla="*/ 4861751 h 6128436"/>
                <a:gd name="connsiteX830" fmla="*/ 1366971 w 1877657"/>
                <a:gd name="connsiteY830" fmla="*/ 4857123 h 6128436"/>
                <a:gd name="connsiteX831" fmla="*/ 1364657 w 1877657"/>
                <a:gd name="connsiteY831" fmla="*/ 4864837 h 6128436"/>
                <a:gd name="connsiteX832" fmla="*/ 1250486 w 1877657"/>
                <a:gd name="connsiteY832" fmla="*/ 5039180 h 6128436"/>
                <a:gd name="connsiteX833" fmla="*/ 1249714 w 1877657"/>
                <a:gd name="connsiteY833" fmla="*/ 5022209 h 6128436"/>
                <a:gd name="connsiteX834" fmla="*/ 1272857 w 1877657"/>
                <a:gd name="connsiteY834" fmla="*/ 4995209 h 6128436"/>
                <a:gd name="connsiteX835" fmla="*/ 1254343 w 1877657"/>
                <a:gd name="connsiteY835" fmla="*/ 5035323 h 6128436"/>
                <a:gd name="connsiteX836" fmla="*/ 1250486 w 1877657"/>
                <a:gd name="connsiteY836" fmla="*/ 5039180 h 6128436"/>
                <a:gd name="connsiteX837" fmla="*/ 1247400 w 1877657"/>
                <a:gd name="connsiteY837" fmla="*/ 4946608 h 6128436"/>
                <a:gd name="connsiteX838" fmla="*/ 1246629 w 1877657"/>
                <a:gd name="connsiteY838" fmla="*/ 4932723 h 6128436"/>
                <a:gd name="connsiteX839" fmla="*/ 1260514 w 1877657"/>
                <a:gd name="connsiteY839" fmla="*/ 4918066 h 6128436"/>
                <a:gd name="connsiteX840" fmla="*/ 1247400 w 1877657"/>
                <a:gd name="connsiteY840" fmla="*/ 4946608 h 6128436"/>
                <a:gd name="connsiteX841" fmla="*/ 1277486 w 1877657"/>
                <a:gd name="connsiteY841" fmla="*/ 4900323 h 6128436"/>
                <a:gd name="connsiteX842" fmla="*/ 1278257 w 1877657"/>
                <a:gd name="connsiteY842" fmla="*/ 4917294 h 6128436"/>
                <a:gd name="connsiteX843" fmla="*/ 1260514 w 1877657"/>
                <a:gd name="connsiteY843" fmla="*/ 4937351 h 6128436"/>
                <a:gd name="connsiteX844" fmla="*/ 1277486 w 1877657"/>
                <a:gd name="connsiteY844" fmla="*/ 4900323 h 6128436"/>
                <a:gd name="connsiteX845" fmla="*/ 1248171 w 1877657"/>
                <a:gd name="connsiteY845" fmla="*/ 4973608 h 6128436"/>
                <a:gd name="connsiteX846" fmla="*/ 1279029 w 1877657"/>
                <a:gd name="connsiteY846" fmla="*/ 4938894 h 6128436"/>
                <a:gd name="connsiteX847" fmla="*/ 1280571 w 1877657"/>
                <a:gd name="connsiteY847" fmla="*/ 4962809 h 6128436"/>
                <a:gd name="connsiteX848" fmla="*/ 1248943 w 1877657"/>
                <a:gd name="connsiteY848" fmla="*/ 5000608 h 6128436"/>
                <a:gd name="connsiteX849" fmla="*/ 1248171 w 1877657"/>
                <a:gd name="connsiteY849" fmla="*/ 4973608 h 6128436"/>
                <a:gd name="connsiteX850" fmla="*/ 1234286 w 1877657"/>
                <a:gd name="connsiteY850" fmla="*/ 5017580 h 6128436"/>
                <a:gd name="connsiteX851" fmla="*/ 1208829 w 1877657"/>
                <a:gd name="connsiteY851" fmla="*/ 5048437 h 6128436"/>
                <a:gd name="connsiteX852" fmla="*/ 1233514 w 1877657"/>
                <a:gd name="connsiteY852" fmla="*/ 4994437 h 6128436"/>
                <a:gd name="connsiteX853" fmla="*/ 1234286 w 1877657"/>
                <a:gd name="connsiteY853" fmla="*/ 5017580 h 6128436"/>
                <a:gd name="connsiteX854" fmla="*/ 1295229 w 1877657"/>
                <a:gd name="connsiteY854" fmla="*/ 4945066 h 6128436"/>
                <a:gd name="connsiteX855" fmla="*/ 1293686 w 1877657"/>
                <a:gd name="connsiteY855" fmla="*/ 4921923 h 6128436"/>
                <a:gd name="connsiteX856" fmla="*/ 1322229 w 1877657"/>
                <a:gd name="connsiteY856" fmla="*/ 4890294 h 6128436"/>
                <a:gd name="connsiteX857" fmla="*/ 1298314 w 1877657"/>
                <a:gd name="connsiteY857" fmla="*/ 4941980 h 6128436"/>
                <a:gd name="connsiteX858" fmla="*/ 1295229 w 1877657"/>
                <a:gd name="connsiteY858" fmla="*/ 4945066 h 6128436"/>
                <a:gd name="connsiteX859" fmla="*/ 1333029 w 1877657"/>
                <a:gd name="connsiteY859" fmla="*/ 4885666 h 6128436"/>
                <a:gd name="connsiteX860" fmla="*/ 1333800 w 1877657"/>
                <a:gd name="connsiteY860" fmla="*/ 4899551 h 6128436"/>
                <a:gd name="connsiteX861" fmla="*/ 1317600 w 1877657"/>
                <a:gd name="connsiteY861" fmla="*/ 4918837 h 6128436"/>
                <a:gd name="connsiteX862" fmla="*/ 1333029 w 1877657"/>
                <a:gd name="connsiteY862" fmla="*/ 4885666 h 6128436"/>
                <a:gd name="connsiteX863" fmla="*/ 1292914 w 1877657"/>
                <a:gd name="connsiteY863" fmla="*/ 4900323 h 6128436"/>
                <a:gd name="connsiteX864" fmla="*/ 1292143 w 1877657"/>
                <a:gd name="connsiteY864" fmla="*/ 4884123 h 6128436"/>
                <a:gd name="connsiteX865" fmla="*/ 1293686 w 1877657"/>
                <a:gd name="connsiteY865" fmla="*/ 4882580 h 6128436"/>
                <a:gd name="connsiteX866" fmla="*/ 1292143 w 1877657"/>
                <a:gd name="connsiteY866" fmla="*/ 4881037 h 6128436"/>
                <a:gd name="connsiteX867" fmla="*/ 1292143 w 1877657"/>
                <a:gd name="connsiteY867" fmla="*/ 4874865 h 6128436"/>
                <a:gd name="connsiteX868" fmla="*/ 1322229 w 1877657"/>
                <a:gd name="connsiteY868" fmla="*/ 4867923 h 6128436"/>
                <a:gd name="connsiteX869" fmla="*/ 1292914 w 1877657"/>
                <a:gd name="connsiteY869" fmla="*/ 4900323 h 6128436"/>
                <a:gd name="connsiteX870" fmla="*/ 1275943 w 1877657"/>
                <a:gd name="connsiteY870" fmla="*/ 4878723 h 6128436"/>
                <a:gd name="connsiteX871" fmla="*/ 1245857 w 1877657"/>
                <a:gd name="connsiteY871" fmla="*/ 4911123 h 6128436"/>
                <a:gd name="connsiteX872" fmla="*/ 1245086 w 1877657"/>
                <a:gd name="connsiteY872" fmla="*/ 4885666 h 6128436"/>
                <a:gd name="connsiteX873" fmla="*/ 1275943 w 1877657"/>
                <a:gd name="connsiteY873" fmla="*/ 4878723 h 6128436"/>
                <a:gd name="connsiteX874" fmla="*/ 1275943 w 1877657"/>
                <a:gd name="connsiteY874" fmla="*/ 4878723 h 6128436"/>
                <a:gd name="connsiteX875" fmla="*/ 1099286 w 1877657"/>
                <a:gd name="connsiteY875" fmla="*/ 5066951 h 6128436"/>
                <a:gd name="connsiteX876" fmla="*/ 1099286 w 1877657"/>
                <a:gd name="connsiteY876" fmla="*/ 5048437 h 6128436"/>
                <a:gd name="connsiteX877" fmla="*/ 1126286 w 1877657"/>
                <a:gd name="connsiteY877" fmla="*/ 5018351 h 6128436"/>
                <a:gd name="connsiteX878" fmla="*/ 1107000 w 1877657"/>
                <a:gd name="connsiteY878" fmla="*/ 5058465 h 6128436"/>
                <a:gd name="connsiteX879" fmla="*/ 1099286 w 1877657"/>
                <a:gd name="connsiteY879" fmla="*/ 5066951 h 6128436"/>
                <a:gd name="connsiteX880" fmla="*/ 1009029 w 1877657"/>
                <a:gd name="connsiteY880" fmla="*/ 4999066 h 6128436"/>
                <a:gd name="connsiteX881" fmla="*/ 1009029 w 1877657"/>
                <a:gd name="connsiteY881" fmla="*/ 4983637 h 6128436"/>
                <a:gd name="connsiteX882" fmla="*/ 1032171 w 1877657"/>
                <a:gd name="connsiteY882" fmla="*/ 4958180 h 6128436"/>
                <a:gd name="connsiteX883" fmla="*/ 1015971 w 1877657"/>
                <a:gd name="connsiteY883" fmla="*/ 4992123 h 6128436"/>
                <a:gd name="connsiteX884" fmla="*/ 1009029 w 1877657"/>
                <a:gd name="connsiteY884" fmla="*/ 4999066 h 6128436"/>
                <a:gd name="connsiteX885" fmla="*/ 1094657 w 1877657"/>
                <a:gd name="connsiteY885" fmla="*/ 4604865 h 6128436"/>
                <a:gd name="connsiteX886" fmla="*/ 1094657 w 1877657"/>
                <a:gd name="connsiteY886" fmla="*/ 4604865 h 6128436"/>
                <a:gd name="connsiteX887" fmla="*/ 1094657 w 1877657"/>
                <a:gd name="connsiteY887" fmla="*/ 4604865 h 6128436"/>
                <a:gd name="connsiteX888" fmla="*/ 1094657 w 1877657"/>
                <a:gd name="connsiteY888" fmla="*/ 4604865 h 6128436"/>
                <a:gd name="connsiteX889" fmla="*/ 1121657 w 1877657"/>
                <a:gd name="connsiteY889" fmla="*/ 4597151 h 6128436"/>
                <a:gd name="connsiteX890" fmla="*/ 1164857 w 1877657"/>
                <a:gd name="connsiteY890" fmla="*/ 4585580 h 6128436"/>
                <a:gd name="connsiteX891" fmla="*/ 1164857 w 1877657"/>
                <a:gd name="connsiteY891" fmla="*/ 4699751 h 6128436"/>
                <a:gd name="connsiteX892" fmla="*/ 1099286 w 1877657"/>
                <a:gd name="connsiteY892" fmla="*/ 4748351 h 6128436"/>
                <a:gd name="connsiteX893" fmla="*/ 1099286 w 1877657"/>
                <a:gd name="connsiteY893" fmla="*/ 4658094 h 6128436"/>
                <a:gd name="connsiteX894" fmla="*/ 1121657 w 1877657"/>
                <a:gd name="connsiteY894" fmla="*/ 4597151 h 6128436"/>
                <a:gd name="connsiteX895" fmla="*/ 1349229 w 1877657"/>
                <a:gd name="connsiteY895" fmla="*/ 4691266 h 6128436"/>
                <a:gd name="connsiteX896" fmla="*/ 1290600 w 1877657"/>
                <a:gd name="connsiteY896" fmla="*/ 4634951 h 6128436"/>
                <a:gd name="connsiteX897" fmla="*/ 1359257 w 1877657"/>
                <a:gd name="connsiteY897" fmla="*/ 4584037 h 6128436"/>
                <a:gd name="connsiteX898" fmla="*/ 1359257 w 1877657"/>
                <a:gd name="connsiteY898" fmla="*/ 4688951 h 6128436"/>
                <a:gd name="connsiteX899" fmla="*/ 1349229 w 1877657"/>
                <a:gd name="connsiteY899" fmla="*/ 4691266 h 6128436"/>
                <a:gd name="connsiteX900" fmla="*/ 1147886 w 1877657"/>
                <a:gd name="connsiteY900" fmla="*/ 4972066 h 6128436"/>
                <a:gd name="connsiteX901" fmla="*/ 1147114 w 1877657"/>
                <a:gd name="connsiteY901" fmla="*/ 4957408 h 6128436"/>
                <a:gd name="connsiteX902" fmla="*/ 1166400 w 1877657"/>
                <a:gd name="connsiteY902" fmla="*/ 4935037 h 6128436"/>
                <a:gd name="connsiteX903" fmla="*/ 1150200 w 1877657"/>
                <a:gd name="connsiteY903" fmla="*/ 4968980 h 6128436"/>
                <a:gd name="connsiteX904" fmla="*/ 1147886 w 1877657"/>
                <a:gd name="connsiteY904" fmla="*/ 4972066 h 6128436"/>
                <a:gd name="connsiteX905" fmla="*/ 1083857 w 1877657"/>
                <a:gd name="connsiteY905" fmla="*/ 4936580 h 6128436"/>
                <a:gd name="connsiteX906" fmla="*/ 1083857 w 1877657"/>
                <a:gd name="connsiteY906" fmla="*/ 4961266 h 6128436"/>
                <a:gd name="connsiteX907" fmla="*/ 1059171 w 1877657"/>
                <a:gd name="connsiteY907" fmla="*/ 4989037 h 6128436"/>
                <a:gd name="connsiteX908" fmla="*/ 1083857 w 1877657"/>
                <a:gd name="connsiteY908" fmla="*/ 4936580 h 6128436"/>
                <a:gd name="connsiteX909" fmla="*/ 1083857 w 1877657"/>
                <a:gd name="connsiteY909" fmla="*/ 4936580 h 6128436"/>
                <a:gd name="connsiteX910" fmla="*/ 1099286 w 1877657"/>
                <a:gd name="connsiteY910" fmla="*/ 4918837 h 6128436"/>
                <a:gd name="connsiteX911" fmla="*/ 1127829 w 1877657"/>
                <a:gd name="connsiteY911" fmla="*/ 4912666 h 6128436"/>
                <a:gd name="connsiteX912" fmla="*/ 1099286 w 1877657"/>
                <a:gd name="connsiteY912" fmla="*/ 4944294 h 6128436"/>
                <a:gd name="connsiteX913" fmla="*/ 1099286 w 1877657"/>
                <a:gd name="connsiteY913" fmla="*/ 4918837 h 6128436"/>
                <a:gd name="connsiteX914" fmla="*/ 1120114 w 1877657"/>
                <a:gd name="connsiteY914" fmla="*/ 4943523 h 6128436"/>
                <a:gd name="connsiteX915" fmla="*/ 1099286 w 1877657"/>
                <a:gd name="connsiteY915" fmla="*/ 4985180 h 6128436"/>
                <a:gd name="connsiteX916" fmla="*/ 1099286 w 1877657"/>
                <a:gd name="connsiteY916" fmla="*/ 4966666 h 6128436"/>
                <a:gd name="connsiteX917" fmla="*/ 1120114 w 1877657"/>
                <a:gd name="connsiteY917" fmla="*/ 4943523 h 6128436"/>
                <a:gd name="connsiteX918" fmla="*/ 1130914 w 1877657"/>
                <a:gd name="connsiteY918" fmla="*/ 4939666 h 6128436"/>
                <a:gd name="connsiteX919" fmla="*/ 1131686 w 1877657"/>
                <a:gd name="connsiteY919" fmla="*/ 4952008 h 6128436"/>
                <a:gd name="connsiteX920" fmla="*/ 1116257 w 1877657"/>
                <a:gd name="connsiteY920" fmla="*/ 4969751 h 6128436"/>
                <a:gd name="connsiteX921" fmla="*/ 1130914 w 1877657"/>
                <a:gd name="connsiteY921" fmla="*/ 4939666 h 6128436"/>
                <a:gd name="connsiteX922" fmla="*/ 1145571 w 1877657"/>
                <a:gd name="connsiteY922" fmla="*/ 4915751 h 6128436"/>
                <a:gd name="connsiteX923" fmla="*/ 1148657 w 1877657"/>
                <a:gd name="connsiteY923" fmla="*/ 4911894 h 6128436"/>
                <a:gd name="connsiteX924" fmla="*/ 1145571 w 1877657"/>
                <a:gd name="connsiteY924" fmla="*/ 4909580 h 6128436"/>
                <a:gd name="connsiteX925" fmla="*/ 1146343 w 1877657"/>
                <a:gd name="connsiteY925" fmla="*/ 4908809 h 6128436"/>
                <a:gd name="connsiteX926" fmla="*/ 1145571 w 1877657"/>
                <a:gd name="connsiteY926" fmla="*/ 4908809 h 6128436"/>
                <a:gd name="connsiteX927" fmla="*/ 1174886 w 1877657"/>
                <a:gd name="connsiteY927" fmla="*/ 4901865 h 6128436"/>
                <a:gd name="connsiteX928" fmla="*/ 1146343 w 1877657"/>
                <a:gd name="connsiteY928" fmla="*/ 4935037 h 6128436"/>
                <a:gd name="connsiteX929" fmla="*/ 1145571 w 1877657"/>
                <a:gd name="connsiteY929" fmla="*/ 4915751 h 6128436"/>
                <a:gd name="connsiteX930" fmla="*/ 1197257 w 1877657"/>
                <a:gd name="connsiteY930" fmla="*/ 4577094 h 6128436"/>
                <a:gd name="connsiteX931" fmla="*/ 1255114 w 1877657"/>
                <a:gd name="connsiteY931" fmla="*/ 4632637 h 6128436"/>
                <a:gd name="connsiteX932" fmla="*/ 1180286 w 1877657"/>
                <a:gd name="connsiteY932" fmla="*/ 4688180 h 6128436"/>
                <a:gd name="connsiteX933" fmla="*/ 1180286 w 1877657"/>
                <a:gd name="connsiteY933" fmla="*/ 4581723 h 6128436"/>
                <a:gd name="connsiteX934" fmla="*/ 1197257 w 1877657"/>
                <a:gd name="connsiteY934" fmla="*/ 4577094 h 6128436"/>
                <a:gd name="connsiteX935" fmla="*/ 1223486 w 1877657"/>
                <a:gd name="connsiteY935" fmla="*/ 4570151 h 6128436"/>
                <a:gd name="connsiteX936" fmla="*/ 1266686 w 1877657"/>
                <a:gd name="connsiteY936" fmla="*/ 4558580 h 6128436"/>
                <a:gd name="connsiteX937" fmla="*/ 1266686 w 1877657"/>
                <a:gd name="connsiteY937" fmla="*/ 4611809 h 6128436"/>
                <a:gd name="connsiteX938" fmla="*/ 1223486 w 1877657"/>
                <a:gd name="connsiteY938" fmla="*/ 4570151 h 6128436"/>
                <a:gd name="connsiteX939" fmla="*/ 1252800 w 1877657"/>
                <a:gd name="connsiteY939" fmla="*/ 4663494 h 6128436"/>
                <a:gd name="connsiteX940" fmla="*/ 1238143 w 1877657"/>
                <a:gd name="connsiteY940" fmla="*/ 4716723 h 6128436"/>
                <a:gd name="connsiteX941" fmla="*/ 1181057 w 1877657"/>
                <a:gd name="connsiteY941" fmla="*/ 4729837 h 6128436"/>
                <a:gd name="connsiteX942" fmla="*/ 1181057 w 1877657"/>
                <a:gd name="connsiteY942" fmla="*/ 4716723 h 6128436"/>
                <a:gd name="connsiteX943" fmla="*/ 1252800 w 1877657"/>
                <a:gd name="connsiteY943" fmla="*/ 4663494 h 6128436"/>
                <a:gd name="connsiteX944" fmla="*/ 1164857 w 1877657"/>
                <a:gd name="connsiteY944" fmla="*/ 4733694 h 6128436"/>
                <a:gd name="connsiteX945" fmla="*/ 1154829 w 1877657"/>
                <a:gd name="connsiteY945" fmla="*/ 4736008 h 6128436"/>
                <a:gd name="connsiteX946" fmla="*/ 1164857 w 1877657"/>
                <a:gd name="connsiteY946" fmla="*/ 4728294 h 6128436"/>
                <a:gd name="connsiteX947" fmla="*/ 1164857 w 1877657"/>
                <a:gd name="connsiteY947" fmla="*/ 4733694 h 6128436"/>
                <a:gd name="connsiteX948" fmla="*/ 1266686 w 1877657"/>
                <a:gd name="connsiteY948" fmla="*/ 4699751 h 6128436"/>
                <a:gd name="connsiteX949" fmla="*/ 1266686 w 1877657"/>
                <a:gd name="connsiteY949" fmla="*/ 4709780 h 6128436"/>
                <a:gd name="connsiteX950" fmla="*/ 1263600 w 1877657"/>
                <a:gd name="connsiteY950" fmla="*/ 4710551 h 6128436"/>
                <a:gd name="connsiteX951" fmla="*/ 1266686 w 1877657"/>
                <a:gd name="connsiteY951" fmla="*/ 4699751 h 6128436"/>
                <a:gd name="connsiteX952" fmla="*/ 1282114 w 1877657"/>
                <a:gd name="connsiteY952" fmla="*/ 4658094 h 6128436"/>
                <a:gd name="connsiteX953" fmla="*/ 1323000 w 1877657"/>
                <a:gd name="connsiteY953" fmla="*/ 4697437 h 6128436"/>
                <a:gd name="connsiteX954" fmla="*/ 1282114 w 1877657"/>
                <a:gd name="connsiteY954" fmla="*/ 4706694 h 6128436"/>
                <a:gd name="connsiteX955" fmla="*/ 1282114 w 1877657"/>
                <a:gd name="connsiteY955" fmla="*/ 4658094 h 6128436"/>
                <a:gd name="connsiteX956" fmla="*/ 1282114 w 1877657"/>
                <a:gd name="connsiteY956" fmla="*/ 4553951 h 6128436"/>
                <a:gd name="connsiteX957" fmla="*/ 1283657 w 1877657"/>
                <a:gd name="connsiteY957" fmla="*/ 4553180 h 6128436"/>
                <a:gd name="connsiteX958" fmla="*/ 1282114 w 1877657"/>
                <a:gd name="connsiteY958" fmla="*/ 4558580 h 6128436"/>
                <a:gd name="connsiteX959" fmla="*/ 1282114 w 1877657"/>
                <a:gd name="connsiteY959" fmla="*/ 4553951 h 6128436"/>
                <a:gd name="connsiteX960" fmla="*/ 1197257 w 1877657"/>
                <a:gd name="connsiteY960" fmla="*/ 4544694 h 6128436"/>
                <a:gd name="connsiteX961" fmla="*/ 1174886 w 1877657"/>
                <a:gd name="connsiteY961" fmla="*/ 4523094 h 6128436"/>
                <a:gd name="connsiteX962" fmla="*/ 1249714 w 1877657"/>
                <a:gd name="connsiteY962" fmla="*/ 4530809 h 6128436"/>
                <a:gd name="connsiteX963" fmla="*/ 1197257 w 1877657"/>
                <a:gd name="connsiteY963" fmla="*/ 4544694 h 6128436"/>
                <a:gd name="connsiteX964" fmla="*/ 1171800 w 1877657"/>
                <a:gd name="connsiteY964" fmla="*/ 4551637 h 6128436"/>
                <a:gd name="connsiteX965" fmla="*/ 1134771 w 1877657"/>
                <a:gd name="connsiteY965" fmla="*/ 4561666 h 6128436"/>
                <a:gd name="connsiteX966" fmla="*/ 1147114 w 1877657"/>
                <a:gd name="connsiteY966" fmla="*/ 4528494 h 6128436"/>
                <a:gd name="connsiteX967" fmla="*/ 1171800 w 1877657"/>
                <a:gd name="connsiteY967" fmla="*/ 4551637 h 6128436"/>
                <a:gd name="connsiteX968" fmla="*/ 1083857 w 1877657"/>
                <a:gd name="connsiteY968" fmla="*/ 4751437 h 6128436"/>
                <a:gd name="connsiteX969" fmla="*/ 1066114 w 1877657"/>
                <a:gd name="connsiteY969" fmla="*/ 4755294 h 6128436"/>
                <a:gd name="connsiteX970" fmla="*/ 1064571 w 1877657"/>
                <a:gd name="connsiteY970" fmla="*/ 4751437 h 6128436"/>
                <a:gd name="connsiteX971" fmla="*/ 1083857 w 1877657"/>
                <a:gd name="connsiteY971" fmla="*/ 4698209 h 6128436"/>
                <a:gd name="connsiteX972" fmla="*/ 1083857 w 1877657"/>
                <a:gd name="connsiteY972" fmla="*/ 4751437 h 6128436"/>
                <a:gd name="connsiteX973" fmla="*/ 872486 w 1877657"/>
                <a:gd name="connsiteY973" fmla="*/ 4997523 h 6128436"/>
                <a:gd name="connsiteX974" fmla="*/ 866314 w 1877657"/>
                <a:gd name="connsiteY974" fmla="*/ 5003694 h 6128436"/>
                <a:gd name="connsiteX975" fmla="*/ 864771 w 1877657"/>
                <a:gd name="connsiteY975" fmla="*/ 4982865 h 6128436"/>
                <a:gd name="connsiteX976" fmla="*/ 877886 w 1877657"/>
                <a:gd name="connsiteY976" fmla="*/ 4969751 h 6128436"/>
                <a:gd name="connsiteX977" fmla="*/ 894857 w 1877657"/>
                <a:gd name="connsiteY977" fmla="*/ 4965894 h 6128436"/>
                <a:gd name="connsiteX978" fmla="*/ 872486 w 1877657"/>
                <a:gd name="connsiteY978" fmla="*/ 4997523 h 6128436"/>
                <a:gd name="connsiteX979" fmla="*/ 836229 w 1877657"/>
                <a:gd name="connsiteY979" fmla="*/ 4978237 h 6128436"/>
                <a:gd name="connsiteX980" fmla="*/ 848571 w 1877657"/>
                <a:gd name="connsiteY980" fmla="*/ 4975151 h 6128436"/>
                <a:gd name="connsiteX981" fmla="*/ 848571 w 1877657"/>
                <a:gd name="connsiteY981" fmla="*/ 4975923 h 6128436"/>
                <a:gd name="connsiteX982" fmla="*/ 824657 w 1877657"/>
                <a:gd name="connsiteY982" fmla="*/ 4999837 h 6128436"/>
                <a:gd name="connsiteX983" fmla="*/ 824657 w 1877657"/>
                <a:gd name="connsiteY983" fmla="*/ 4989809 h 6128436"/>
                <a:gd name="connsiteX984" fmla="*/ 836229 w 1877657"/>
                <a:gd name="connsiteY984" fmla="*/ 4978237 h 6128436"/>
                <a:gd name="connsiteX985" fmla="*/ 850114 w 1877657"/>
                <a:gd name="connsiteY985" fmla="*/ 4996751 h 6128436"/>
                <a:gd name="connsiteX986" fmla="*/ 851657 w 1877657"/>
                <a:gd name="connsiteY986" fmla="*/ 5017580 h 6128436"/>
                <a:gd name="connsiteX987" fmla="*/ 824657 w 1877657"/>
                <a:gd name="connsiteY987" fmla="*/ 5043809 h 6128436"/>
                <a:gd name="connsiteX988" fmla="*/ 824657 w 1877657"/>
                <a:gd name="connsiteY988" fmla="*/ 5022209 h 6128436"/>
                <a:gd name="connsiteX989" fmla="*/ 850114 w 1877657"/>
                <a:gd name="connsiteY989" fmla="*/ 4996751 h 6128436"/>
                <a:gd name="connsiteX990" fmla="*/ 915686 w 1877657"/>
                <a:gd name="connsiteY990" fmla="*/ 4975923 h 6128436"/>
                <a:gd name="connsiteX991" fmla="*/ 928800 w 1877657"/>
                <a:gd name="connsiteY991" fmla="*/ 4957408 h 6128436"/>
                <a:gd name="connsiteX992" fmla="*/ 936514 w 1877657"/>
                <a:gd name="connsiteY992" fmla="*/ 4955865 h 6128436"/>
                <a:gd name="connsiteX993" fmla="*/ 915686 w 1877657"/>
                <a:gd name="connsiteY993" fmla="*/ 4977465 h 6128436"/>
                <a:gd name="connsiteX994" fmla="*/ 915686 w 1877657"/>
                <a:gd name="connsiteY994" fmla="*/ 4975923 h 6128436"/>
                <a:gd name="connsiteX995" fmla="*/ 935743 w 1877657"/>
                <a:gd name="connsiteY995" fmla="*/ 4979008 h 6128436"/>
                <a:gd name="connsiteX996" fmla="*/ 918000 w 1877657"/>
                <a:gd name="connsiteY996" fmla="*/ 5016037 h 6128436"/>
                <a:gd name="connsiteX997" fmla="*/ 917229 w 1877657"/>
                <a:gd name="connsiteY997" fmla="*/ 4999066 h 6128436"/>
                <a:gd name="connsiteX998" fmla="*/ 935743 w 1877657"/>
                <a:gd name="connsiteY998" fmla="*/ 4979008 h 6128436"/>
                <a:gd name="connsiteX999" fmla="*/ 947314 w 1877657"/>
                <a:gd name="connsiteY999" fmla="*/ 4971294 h 6128436"/>
                <a:gd name="connsiteX1000" fmla="*/ 947314 w 1877657"/>
                <a:gd name="connsiteY1000" fmla="*/ 4983637 h 6128436"/>
                <a:gd name="connsiteX1001" fmla="*/ 933429 w 1877657"/>
                <a:gd name="connsiteY1001" fmla="*/ 4999837 h 6128436"/>
                <a:gd name="connsiteX1002" fmla="*/ 947314 w 1877657"/>
                <a:gd name="connsiteY1002" fmla="*/ 4971294 h 6128436"/>
                <a:gd name="connsiteX1003" fmla="*/ 962743 w 1877657"/>
                <a:gd name="connsiteY1003" fmla="*/ 4949694 h 6128436"/>
                <a:gd name="connsiteX1004" fmla="*/ 980486 w 1877657"/>
                <a:gd name="connsiteY1004" fmla="*/ 4945837 h 6128436"/>
                <a:gd name="connsiteX1005" fmla="*/ 962743 w 1877657"/>
                <a:gd name="connsiteY1005" fmla="*/ 4966666 h 6128436"/>
                <a:gd name="connsiteX1006" fmla="*/ 962743 w 1877657"/>
                <a:gd name="connsiteY1006" fmla="*/ 4949694 h 6128436"/>
                <a:gd name="connsiteX1007" fmla="*/ 979714 w 1877657"/>
                <a:gd name="connsiteY1007" fmla="*/ 4970523 h 6128436"/>
                <a:gd name="connsiteX1008" fmla="*/ 962743 w 1877657"/>
                <a:gd name="connsiteY1008" fmla="*/ 5006008 h 6128436"/>
                <a:gd name="connsiteX1009" fmla="*/ 962743 w 1877657"/>
                <a:gd name="connsiteY1009" fmla="*/ 4989809 h 6128436"/>
                <a:gd name="connsiteX1010" fmla="*/ 979714 w 1877657"/>
                <a:gd name="connsiteY1010" fmla="*/ 4970523 h 6128436"/>
                <a:gd name="connsiteX1011" fmla="*/ 993600 w 1877657"/>
                <a:gd name="connsiteY1011" fmla="*/ 4959723 h 6128436"/>
                <a:gd name="connsiteX1012" fmla="*/ 993600 w 1877657"/>
                <a:gd name="connsiteY1012" fmla="*/ 4977465 h 6128436"/>
                <a:gd name="connsiteX1013" fmla="*/ 975857 w 1877657"/>
                <a:gd name="connsiteY1013" fmla="*/ 4996751 h 6128436"/>
                <a:gd name="connsiteX1014" fmla="*/ 993600 w 1877657"/>
                <a:gd name="connsiteY1014" fmla="*/ 4959723 h 6128436"/>
                <a:gd name="connsiteX1015" fmla="*/ 1009029 w 1877657"/>
                <a:gd name="connsiteY1015" fmla="*/ 4939666 h 6128436"/>
                <a:gd name="connsiteX1016" fmla="*/ 1032943 w 1877657"/>
                <a:gd name="connsiteY1016" fmla="*/ 4934266 h 6128436"/>
                <a:gd name="connsiteX1017" fmla="*/ 1009029 w 1877657"/>
                <a:gd name="connsiteY1017" fmla="*/ 4960494 h 6128436"/>
                <a:gd name="connsiteX1018" fmla="*/ 1009029 w 1877657"/>
                <a:gd name="connsiteY1018" fmla="*/ 4939666 h 6128436"/>
                <a:gd name="connsiteX1019" fmla="*/ 1039114 w 1877657"/>
                <a:gd name="connsiteY1019" fmla="*/ 4960494 h 6128436"/>
                <a:gd name="connsiteX1020" fmla="*/ 1039114 w 1877657"/>
                <a:gd name="connsiteY1020" fmla="*/ 4964351 h 6128436"/>
                <a:gd name="connsiteX1021" fmla="*/ 1034486 w 1877657"/>
                <a:gd name="connsiteY1021" fmla="*/ 4968980 h 6128436"/>
                <a:gd name="connsiteX1022" fmla="*/ 1039114 w 1877657"/>
                <a:gd name="connsiteY1022" fmla="*/ 4960494 h 6128436"/>
                <a:gd name="connsiteX1023" fmla="*/ 1055314 w 1877657"/>
                <a:gd name="connsiteY1023" fmla="*/ 4931951 h 6128436"/>
                <a:gd name="connsiteX1024" fmla="*/ 1059171 w 1877657"/>
                <a:gd name="connsiteY1024" fmla="*/ 4928094 h 6128436"/>
                <a:gd name="connsiteX1025" fmla="*/ 1074600 w 1877657"/>
                <a:gd name="connsiteY1025" fmla="*/ 4924237 h 6128436"/>
                <a:gd name="connsiteX1026" fmla="*/ 1054543 w 1877657"/>
                <a:gd name="connsiteY1026" fmla="*/ 4946608 h 6128436"/>
                <a:gd name="connsiteX1027" fmla="*/ 1055314 w 1877657"/>
                <a:gd name="connsiteY1027" fmla="*/ 4931951 h 6128436"/>
                <a:gd name="connsiteX1028" fmla="*/ 1065343 w 1877657"/>
                <a:gd name="connsiteY1028" fmla="*/ 4958180 h 6128436"/>
                <a:gd name="connsiteX1029" fmla="*/ 1053771 w 1877657"/>
                <a:gd name="connsiteY1029" fmla="*/ 4982094 h 6128436"/>
                <a:gd name="connsiteX1030" fmla="*/ 1053771 w 1877657"/>
                <a:gd name="connsiteY1030" fmla="*/ 4971294 h 6128436"/>
                <a:gd name="connsiteX1031" fmla="*/ 1065343 w 1877657"/>
                <a:gd name="connsiteY1031" fmla="*/ 4958180 h 6128436"/>
                <a:gd name="connsiteX1032" fmla="*/ 1083857 w 1877657"/>
                <a:gd name="connsiteY1032" fmla="*/ 4984408 h 6128436"/>
                <a:gd name="connsiteX1033" fmla="*/ 1083857 w 1877657"/>
                <a:gd name="connsiteY1033" fmla="*/ 5006780 h 6128436"/>
                <a:gd name="connsiteX1034" fmla="*/ 1053000 w 1877657"/>
                <a:gd name="connsiteY1034" fmla="*/ 5042266 h 6128436"/>
                <a:gd name="connsiteX1035" fmla="*/ 1053000 w 1877657"/>
                <a:gd name="connsiteY1035" fmla="*/ 5018351 h 6128436"/>
                <a:gd name="connsiteX1036" fmla="*/ 1083857 w 1877657"/>
                <a:gd name="connsiteY1036" fmla="*/ 4984408 h 6128436"/>
                <a:gd name="connsiteX1037" fmla="*/ 1067657 w 1877657"/>
                <a:gd name="connsiteY1037" fmla="*/ 5048437 h 6128436"/>
                <a:gd name="connsiteX1038" fmla="*/ 1053000 w 1877657"/>
                <a:gd name="connsiteY1038" fmla="*/ 5077751 h 6128436"/>
                <a:gd name="connsiteX1039" fmla="*/ 1052229 w 1877657"/>
                <a:gd name="connsiteY1039" fmla="*/ 5078523 h 6128436"/>
                <a:gd name="connsiteX1040" fmla="*/ 1052229 w 1877657"/>
                <a:gd name="connsiteY1040" fmla="*/ 5066180 h 6128436"/>
                <a:gd name="connsiteX1041" fmla="*/ 1067657 w 1877657"/>
                <a:gd name="connsiteY1041" fmla="*/ 5048437 h 6128436"/>
                <a:gd name="connsiteX1042" fmla="*/ 1083857 w 1877657"/>
                <a:gd name="connsiteY1042" fmla="*/ 5033008 h 6128436"/>
                <a:gd name="connsiteX1043" fmla="*/ 1083857 w 1877657"/>
                <a:gd name="connsiteY1043" fmla="*/ 5043037 h 6128436"/>
                <a:gd name="connsiteX1044" fmla="*/ 1072286 w 1877657"/>
                <a:gd name="connsiteY1044" fmla="*/ 5055380 h 6128436"/>
                <a:gd name="connsiteX1045" fmla="*/ 1083857 w 1877657"/>
                <a:gd name="connsiteY1045" fmla="*/ 5033008 h 6128436"/>
                <a:gd name="connsiteX1046" fmla="*/ 1099286 w 1877657"/>
                <a:gd name="connsiteY1046" fmla="*/ 5012180 h 6128436"/>
                <a:gd name="connsiteX1047" fmla="*/ 1132457 w 1877657"/>
                <a:gd name="connsiteY1047" fmla="*/ 4974380 h 6128436"/>
                <a:gd name="connsiteX1048" fmla="*/ 1133229 w 1877657"/>
                <a:gd name="connsiteY1048" fmla="*/ 4989037 h 6128436"/>
                <a:gd name="connsiteX1049" fmla="*/ 1100057 w 1877657"/>
                <a:gd name="connsiteY1049" fmla="*/ 5026066 h 6128436"/>
                <a:gd name="connsiteX1050" fmla="*/ 1100057 w 1877657"/>
                <a:gd name="connsiteY1050" fmla="*/ 5012180 h 6128436"/>
                <a:gd name="connsiteX1051" fmla="*/ 1182600 w 1877657"/>
                <a:gd name="connsiteY1051" fmla="*/ 4919608 h 6128436"/>
                <a:gd name="connsiteX1052" fmla="*/ 1183371 w 1877657"/>
                <a:gd name="connsiteY1052" fmla="*/ 4932723 h 6128436"/>
                <a:gd name="connsiteX1053" fmla="*/ 1168714 w 1877657"/>
                <a:gd name="connsiteY1053" fmla="*/ 4948923 h 6128436"/>
                <a:gd name="connsiteX1054" fmla="*/ 1182600 w 1877657"/>
                <a:gd name="connsiteY1054" fmla="*/ 4919608 h 6128436"/>
                <a:gd name="connsiteX1055" fmla="*/ 1196486 w 1877657"/>
                <a:gd name="connsiteY1055" fmla="*/ 4896465 h 6128436"/>
                <a:gd name="connsiteX1056" fmla="*/ 1219629 w 1877657"/>
                <a:gd name="connsiteY1056" fmla="*/ 4891066 h 6128436"/>
                <a:gd name="connsiteX1057" fmla="*/ 1197257 w 1877657"/>
                <a:gd name="connsiteY1057" fmla="*/ 4915751 h 6128436"/>
                <a:gd name="connsiteX1058" fmla="*/ 1196486 w 1877657"/>
                <a:gd name="connsiteY1058" fmla="*/ 4896465 h 6128436"/>
                <a:gd name="connsiteX1059" fmla="*/ 1215771 w 1877657"/>
                <a:gd name="connsiteY1059" fmla="*/ 4918837 h 6128436"/>
                <a:gd name="connsiteX1060" fmla="*/ 1199571 w 1877657"/>
                <a:gd name="connsiteY1060" fmla="*/ 4953551 h 6128436"/>
                <a:gd name="connsiteX1061" fmla="*/ 1198800 w 1877657"/>
                <a:gd name="connsiteY1061" fmla="*/ 4938123 h 6128436"/>
                <a:gd name="connsiteX1062" fmla="*/ 1215771 w 1877657"/>
                <a:gd name="connsiteY1062" fmla="*/ 4918837 h 6128436"/>
                <a:gd name="connsiteX1063" fmla="*/ 1230429 w 1877657"/>
                <a:gd name="connsiteY1063" fmla="*/ 4906494 h 6128436"/>
                <a:gd name="connsiteX1064" fmla="*/ 1231200 w 1877657"/>
                <a:gd name="connsiteY1064" fmla="*/ 4926551 h 6128436"/>
                <a:gd name="connsiteX1065" fmla="*/ 1209600 w 1877657"/>
                <a:gd name="connsiteY1065" fmla="*/ 4949694 h 6128436"/>
                <a:gd name="connsiteX1066" fmla="*/ 1230429 w 1877657"/>
                <a:gd name="connsiteY1066" fmla="*/ 4906494 h 6128436"/>
                <a:gd name="connsiteX1067" fmla="*/ 1374686 w 1877657"/>
                <a:gd name="connsiteY1067" fmla="*/ 4685865 h 6128436"/>
                <a:gd name="connsiteX1068" fmla="*/ 1374686 w 1877657"/>
                <a:gd name="connsiteY1068" fmla="*/ 4573237 h 6128436"/>
                <a:gd name="connsiteX1069" fmla="*/ 1435629 w 1877657"/>
                <a:gd name="connsiteY1069" fmla="*/ 4528494 h 6128436"/>
                <a:gd name="connsiteX1070" fmla="*/ 1437171 w 1877657"/>
                <a:gd name="connsiteY1070" fmla="*/ 4530809 h 6128436"/>
                <a:gd name="connsiteX1071" fmla="*/ 1414800 w 1877657"/>
                <a:gd name="connsiteY1071" fmla="*/ 4677380 h 6128436"/>
                <a:gd name="connsiteX1072" fmla="*/ 1374686 w 1877657"/>
                <a:gd name="connsiteY1072" fmla="*/ 4685865 h 6128436"/>
                <a:gd name="connsiteX1073" fmla="*/ 1374686 w 1877657"/>
                <a:gd name="connsiteY1073" fmla="*/ 4543923 h 6128436"/>
                <a:gd name="connsiteX1074" fmla="*/ 1374686 w 1877657"/>
                <a:gd name="connsiteY1074" fmla="*/ 4529266 h 6128436"/>
                <a:gd name="connsiteX1075" fmla="*/ 1406314 w 1877657"/>
                <a:gd name="connsiteY1075" fmla="*/ 4520780 h 6128436"/>
                <a:gd name="connsiteX1076" fmla="*/ 1374686 w 1877657"/>
                <a:gd name="connsiteY1076" fmla="*/ 4543923 h 6128436"/>
                <a:gd name="connsiteX1077" fmla="*/ 1359257 w 1877657"/>
                <a:gd name="connsiteY1077" fmla="*/ 4555494 h 6128436"/>
                <a:gd name="connsiteX1078" fmla="*/ 1292914 w 1877657"/>
                <a:gd name="connsiteY1078" fmla="*/ 4604865 h 6128436"/>
                <a:gd name="connsiteX1079" fmla="*/ 1309114 w 1877657"/>
                <a:gd name="connsiteY1079" fmla="*/ 4547008 h 6128436"/>
                <a:gd name="connsiteX1080" fmla="*/ 1359257 w 1877657"/>
                <a:gd name="connsiteY1080" fmla="*/ 4533894 h 6128436"/>
                <a:gd name="connsiteX1081" fmla="*/ 1359257 w 1877657"/>
                <a:gd name="connsiteY1081" fmla="*/ 4555494 h 6128436"/>
                <a:gd name="connsiteX1082" fmla="*/ 1177200 w 1877657"/>
                <a:gd name="connsiteY1082" fmla="*/ 4500723 h 6128436"/>
                <a:gd name="connsiteX1083" fmla="*/ 1323771 w 1877657"/>
                <a:gd name="connsiteY1083" fmla="*/ 4406608 h 6128436"/>
                <a:gd name="connsiteX1084" fmla="*/ 1294457 w 1877657"/>
                <a:gd name="connsiteY1084" fmla="*/ 4512294 h 6128436"/>
                <a:gd name="connsiteX1085" fmla="*/ 1177200 w 1877657"/>
                <a:gd name="connsiteY1085" fmla="*/ 4500723 h 6128436"/>
                <a:gd name="connsiteX1086" fmla="*/ 1164857 w 1877657"/>
                <a:gd name="connsiteY1086" fmla="*/ 4481437 h 6128436"/>
                <a:gd name="connsiteX1087" fmla="*/ 1245857 w 1877657"/>
                <a:gd name="connsiteY1087" fmla="*/ 4262351 h 6128436"/>
                <a:gd name="connsiteX1088" fmla="*/ 1327629 w 1877657"/>
                <a:gd name="connsiteY1088" fmla="*/ 4377294 h 6128436"/>
                <a:gd name="connsiteX1089" fmla="*/ 1164857 w 1877657"/>
                <a:gd name="connsiteY1089" fmla="*/ 4481437 h 6128436"/>
                <a:gd name="connsiteX1090" fmla="*/ 1228114 w 1877657"/>
                <a:gd name="connsiteY1090" fmla="*/ 4232266 h 6128436"/>
                <a:gd name="connsiteX1091" fmla="*/ 1176429 w 1877657"/>
                <a:gd name="connsiteY1091" fmla="*/ 4253094 h 6128436"/>
                <a:gd name="connsiteX1092" fmla="*/ 1204200 w 1877657"/>
                <a:gd name="connsiteY1092" fmla="*/ 4178265 h 6128436"/>
                <a:gd name="connsiteX1093" fmla="*/ 1228114 w 1877657"/>
                <a:gd name="connsiteY1093" fmla="*/ 4232266 h 6128436"/>
                <a:gd name="connsiteX1094" fmla="*/ 1215771 w 1877657"/>
                <a:gd name="connsiteY1094" fmla="*/ 4147408 h 6128436"/>
                <a:gd name="connsiteX1095" fmla="*/ 1304486 w 1877657"/>
                <a:gd name="connsiteY1095" fmla="*/ 4037094 h 6128436"/>
                <a:gd name="connsiteX1096" fmla="*/ 1242000 w 1877657"/>
                <a:gd name="connsiteY1096" fmla="*/ 4206037 h 6128436"/>
                <a:gd name="connsiteX1097" fmla="*/ 1215771 w 1877657"/>
                <a:gd name="connsiteY1097" fmla="*/ 4147408 h 6128436"/>
                <a:gd name="connsiteX1098" fmla="*/ 1206514 w 1877657"/>
                <a:gd name="connsiteY1098" fmla="*/ 4266209 h 6128436"/>
                <a:gd name="connsiteX1099" fmla="*/ 1144800 w 1877657"/>
                <a:gd name="connsiteY1099" fmla="*/ 4341037 h 6128436"/>
                <a:gd name="connsiteX1100" fmla="*/ 1166400 w 1877657"/>
                <a:gd name="connsiteY1100" fmla="*/ 4282408 h 6128436"/>
                <a:gd name="connsiteX1101" fmla="*/ 1206514 w 1877657"/>
                <a:gd name="connsiteY1101" fmla="*/ 4266209 h 6128436"/>
                <a:gd name="connsiteX1102" fmla="*/ 1120886 w 1877657"/>
                <a:gd name="connsiteY1102" fmla="*/ 4405837 h 6128436"/>
                <a:gd name="connsiteX1103" fmla="*/ 1206514 w 1877657"/>
                <a:gd name="connsiteY1103" fmla="*/ 4301694 h 6128436"/>
                <a:gd name="connsiteX1104" fmla="*/ 1143257 w 1877657"/>
                <a:gd name="connsiteY1104" fmla="*/ 4472951 h 6128436"/>
                <a:gd name="connsiteX1105" fmla="*/ 1120114 w 1877657"/>
                <a:gd name="connsiteY1105" fmla="*/ 4407380 h 6128436"/>
                <a:gd name="connsiteX1106" fmla="*/ 1120886 w 1877657"/>
                <a:gd name="connsiteY1106" fmla="*/ 4405837 h 6128436"/>
                <a:gd name="connsiteX1107" fmla="*/ 1107771 w 1877657"/>
                <a:gd name="connsiteY1107" fmla="*/ 4569380 h 6128436"/>
                <a:gd name="connsiteX1108" fmla="*/ 1103914 w 1877657"/>
                <a:gd name="connsiteY1108" fmla="*/ 4570151 h 6128436"/>
                <a:gd name="connsiteX1109" fmla="*/ 1109314 w 1877657"/>
                <a:gd name="connsiteY1109" fmla="*/ 4563980 h 6128436"/>
                <a:gd name="connsiteX1110" fmla="*/ 1107771 w 1877657"/>
                <a:gd name="connsiteY1110" fmla="*/ 4569380 h 6128436"/>
                <a:gd name="connsiteX1111" fmla="*/ 1014429 w 1877657"/>
                <a:gd name="connsiteY1111" fmla="*/ 4695123 h 6128436"/>
                <a:gd name="connsiteX1112" fmla="*/ 1039886 w 1877657"/>
                <a:gd name="connsiteY1112" fmla="*/ 4752980 h 6128436"/>
                <a:gd name="connsiteX1113" fmla="*/ 1036029 w 1877657"/>
                <a:gd name="connsiteY1113" fmla="*/ 4763008 h 6128436"/>
                <a:gd name="connsiteX1114" fmla="*/ 994371 w 1877657"/>
                <a:gd name="connsiteY1114" fmla="*/ 4772266 h 6128436"/>
                <a:gd name="connsiteX1115" fmla="*/ 994371 w 1877657"/>
                <a:gd name="connsiteY1115" fmla="*/ 4749123 h 6128436"/>
                <a:gd name="connsiteX1116" fmla="*/ 1014429 w 1877657"/>
                <a:gd name="connsiteY1116" fmla="*/ 4695123 h 6128436"/>
                <a:gd name="connsiteX1117" fmla="*/ 809229 w 1877657"/>
                <a:gd name="connsiteY1117" fmla="*/ 5005237 h 6128436"/>
                <a:gd name="connsiteX1118" fmla="*/ 809229 w 1877657"/>
                <a:gd name="connsiteY1118" fmla="*/ 5015266 h 6128436"/>
                <a:gd name="connsiteX1119" fmla="*/ 786857 w 1877657"/>
                <a:gd name="connsiteY1119" fmla="*/ 5037637 h 6128436"/>
                <a:gd name="connsiteX1120" fmla="*/ 786857 w 1877657"/>
                <a:gd name="connsiteY1120" fmla="*/ 5027608 h 6128436"/>
                <a:gd name="connsiteX1121" fmla="*/ 809229 w 1877657"/>
                <a:gd name="connsiteY1121" fmla="*/ 5005237 h 6128436"/>
                <a:gd name="connsiteX1122" fmla="*/ 771429 w 1877657"/>
                <a:gd name="connsiteY1122" fmla="*/ 5073894 h 6128436"/>
                <a:gd name="connsiteX1123" fmla="*/ 772200 w 1877657"/>
                <a:gd name="connsiteY1123" fmla="*/ 5093951 h 6128436"/>
                <a:gd name="connsiteX1124" fmla="*/ 749829 w 1877657"/>
                <a:gd name="connsiteY1124" fmla="*/ 5115551 h 6128436"/>
                <a:gd name="connsiteX1125" fmla="*/ 749057 w 1877657"/>
                <a:gd name="connsiteY1125" fmla="*/ 5096266 h 6128436"/>
                <a:gd name="connsiteX1126" fmla="*/ 771429 w 1877657"/>
                <a:gd name="connsiteY1126" fmla="*/ 5073894 h 6128436"/>
                <a:gd name="connsiteX1127" fmla="*/ 786857 w 1877657"/>
                <a:gd name="connsiteY1127" fmla="*/ 5059237 h 6128436"/>
                <a:gd name="connsiteX1128" fmla="*/ 809229 w 1877657"/>
                <a:gd name="connsiteY1128" fmla="*/ 5037637 h 6128436"/>
                <a:gd name="connsiteX1129" fmla="*/ 809229 w 1877657"/>
                <a:gd name="connsiteY1129" fmla="*/ 5059237 h 6128436"/>
                <a:gd name="connsiteX1130" fmla="*/ 787629 w 1877657"/>
                <a:gd name="connsiteY1130" fmla="*/ 5080066 h 6128436"/>
                <a:gd name="connsiteX1131" fmla="*/ 786857 w 1877657"/>
                <a:gd name="connsiteY1131" fmla="*/ 5059237 h 6128436"/>
                <a:gd name="connsiteX1132" fmla="*/ 808457 w 1877657"/>
                <a:gd name="connsiteY1132" fmla="*/ 5080066 h 6128436"/>
                <a:gd name="connsiteX1133" fmla="*/ 808457 w 1877657"/>
                <a:gd name="connsiteY1133" fmla="*/ 5087780 h 6128436"/>
                <a:gd name="connsiteX1134" fmla="*/ 787629 w 1877657"/>
                <a:gd name="connsiteY1134" fmla="*/ 5117094 h 6128436"/>
                <a:gd name="connsiteX1135" fmla="*/ 787629 w 1877657"/>
                <a:gd name="connsiteY1135" fmla="*/ 5100894 h 6128436"/>
                <a:gd name="connsiteX1136" fmla="*/ 808457 w 1877657"/>
                <a:gd name="connsiteY1136" fmla="*/ 5080066 h 6128436"/>
                <a:gd name="connsiteX1137" fmla="*/ 823886 w 1877657"/>
                <a:gd name="connsiteY1137" fmla="*/ 5065408 h 6128436"/>
                <a:gd name="connsiteX1138" fmla="*/ 824657 w 1877657"/>
                <a:gd name="connsiteY1138" fmla="*/ 5064637 h 6128436"/>
                <a:gd name="connsiteX1139" fmla="*/ 823886 w 1877657"/>
                <a:gd name="connsiteY1139" fmla="*/ 5065408 h 6128436"/>
                <a:gd name="connsiteX1140" fmla="*/ 823886 w 1877657"/>
                <a:gd name="connsiteY1140" fmla="*/ 5065408 h 6128436"/>
                <a:gd name="connsiteX1141" fmla="*/ 848571 w 1877657"/>
                <a:gd name="connsiteY1141" fmla="*/ 5070809 h 6128436"/>
                <a:gd name="connsiteX1142" fmla="*/ 854743 w 1877657"/>
                <a:gd name="connsiteY1142" fmla="*/ 5063865 h 6128436"/>
                <a:gd name="connsiteX1143" fmla="*/ 856286 w 1877657"/>
                <a:gd name="connsiteY1143" fmla="*/ 5088551 h 6128436"/>
                <a:gd name="connsiteX1144" fmla="*/ 823886 w 1877657"/>
                <a:gd name="connsiteY1144" fmla="*/ 5126351 h 6128436"/>
                <a:gd name="connsiteX1145" fmla="*/ 823886 w 1877657"/>
                <a:gd name="connsiteY1145" fmla="*/ 5105523 h 6128436"/>
                <a:gd name="connsiteX1146" fmla="*/ 848571 w 1877657"/>
                <a:gd name="connsiteY1146" fmla="*/ 5070809 h 6128436"/>
                <a:gd name="connsiteX1147" fmla="*/ 869400 w 1877657"/>
                <a:gd name="connsiteY1147" fmla="*/ 5049209 h 6128436"/>
                <a:gd name="connsiteX1148" fmla="*/ 902571 w 1877657"/>
                <a:gd name="connsiteY1148" fmla="*/ 5014494 h 6128436"/>
                <a:gd name="connsiteX1149" fmla="*/ 903343 w 1877657"/>
                <a:gd name="connsiteY1149" fmla="*/ 5035323 h 6128436"/>
                <a:gd name="connsiteX1150" fmla="*/ 870943 w 1877657"/>
                <a:gd name="connsiteY1150" fmla="*/ 5072351 h 6128436"/>
                <a:gd name="connsiteX1151" fmla="*/ 869400 w 1877657"/>
                <a:gd name="connsiteY1151" fmla="*/ 5049209 h 6128436"/>
                <a:gd name="connsiteX1152" fmla="*/ 888686 w 1877657"/>
                <a:gd name="connsiteY1152" fmla="*/ 5075437 h 6128436"/>
                <a:gd name="connsiteX1153" fmla="*/ 873257 w 1877657"/>
                <a:gd name="connsiteY1153" fmla="*/ 5107066 h 6128436"/>
                <a:gd name="connsiteX1154" fmla="*/ 872486 w 1877657"/>
                <a:gd name="connsiteY1154" fmla="*/ 5093951 h 6128436"/>
                <a:gd name="connsiteX1155" fmla="*/ 888686 w 1877657"/>
                <a:gd name="connsiteY1155" fmla="*/ 5075437 h 6128436"/>
                <a:gd name="connsiteX1156" fmla="*/ 904114 w 1877657"/>
                <a:gd name="connsiteY1156" fmla="*/ 5060780 h 6128436"/>
                <a:gd name="connsiteX1157" fmla="*/ 904886 w 1877657"/>
                <a:gd name="connsiteY1157" fmla="*/ 5075437 h 6128436"/>
                <a:gd name="connsiteX1158" fmla="*/ 887914 w 1877657"/>
                <a:gd name="connsiteY1158" fmla="*/ 5093951 h 6128436"/>
                <a:gd name="connsiteX1159" fmla="*/ 904114 w 1877657"/>
                <a:gd name="connsiteY1159" fmla="*/ 5060780 h 6128436"/>
                <a:gd name="connsiteX1160" fmla="*/ 918771 w 1877657"/>
                <a:gd name="connsiteY1160" fmla="*/ 5040723 h 6128436"/>
                <a:gd name="connsiteX1161" fmla="*/ 948086 w 1877657"/>
                <a:gd name="connsiteY1161" fmla="*/ 5007551 h 6128436"/>
                <a:gd name="connsiteX1162" fmla="*/ 948086 w 1877657"/>
                <a:gd name="connsiteY1162" fmla="*/ 5028380 h 6128436"/>
                <a:gd name="connsiteX1163" fmla="*/ 919543 w 1877657"/>
                <a:gd name="connsiteY1163" fmla="*/ 5060008 h 6128436"/>
                <a:gd name="connsiteX1164" fmla="*/ 918771 w 1877657"/>
                <a:gd name="connsiteY1164" fmla="*/ 5040723 h 6128436"/>
                <a:gd name="connsiteX1165" fmla="*/ 934971 w 1877657"/>
                <a:gd name="connsiteY1165" fmla="*/ 5064637 h 6128436"/>
                <a:gd name="connsiteX1166" fmla="*/ 921086 w 1877657"/>
                <a:gd name="connsiteY1166" fmla="*/ 5094723 h 6128436"/>
                <a:gd name="connsiteX1167" fmla="*/ 920314 w 1877657"/>
                <a:gd name="connsiteY1167" fmla="*/ 5080837 h 6128436"/>
                <a:gd name="connsiteX1168" fmla="*/ 934971 w 1877657"/>
                <a:gd name="connsiteY1168" fmla="*/ 5064637 h 6128436"/>
                <a:gd name="connsiteX1169" fmla="*/ 947314 w 1877657"/>
                <a:gd name="connsiteY1169" fmla="*/ 5056923 h 6128436"/>
                <a:gd name="connsiteX1170" fmla="*/ 947314 w 1877657"/>
                <a:gd name="connsiteY1170" fmla="*/ 5068494 h 6128436"/>
                <a:gd name="connsiteX1171" fmla="*/ 934971 w 1877657"/>
                <a:gd name="connsiteY1171" fmla="*/ 5082380 h 6128436"/>
                <a:gd name="connsiteX1172" fmla="*/ 947314 w 1877657"/>
                <a:gd name="connsiteY1172" fmla="*/ 5056923 h 6128436"/>
                <a:gd name="connsiteX1173" fmla="*/ 962743 w 1877657"/>
                <a:gd name="connsiteY1173" fmla="*/ 5033780 h 6128436"/>
                <a:gd name="connsiteX1174" fmla="*/ 993600 w 1877657"/>
                <a:gd name="connsiteY1174" fmla="*/ 4999837 h 6128436"/>
                <a:gd name="connsiteX1175" fmla="*/ 993600 w 1877657"/>
                <a:gd name="connsiteY1175" fmla="*/ 5016037 h 6128436"/>
                <a:gd name="connsiteX1176" fmla="*/ 963514 w 1877657"/>
                <a:gd name="connsiteY1176" fmla="*/ 5050751 h 6128436"/>
                <a:gd name="connsiteX1177" fmla="*/ 962743 w 1877657"/>
                <a:gd name="connsiteY1177" fmla="*/ 5033780 h 6128436"/>
                <a:gd name="connsiteX1178" fmla="*/ 989743 w 1877657"/>
                <a:gd name="connsiteY1178" fmla="*/ 5043809 h 6128436"/>
                <a:gd name="connsiteX1179" fmla="*/ 965829 w 1877657"/>
                <a:gd name="connsiteY1179" fmla="*/ 5092408 h 6128436"/>
                <a:gd name="connsiteX1180" fmla="*/ 962743 w 1877657"/>
                <a:gd name="connsiteY1180" fmla="*/ 5095494 h 6128436"/>
                <a:gd name="connsiteX1181" fmla="*/ 962743 w 1877657"/>
                <a:gd name="connsiteY1181" fmla="*/ 5073894 h 6128436"/>
                <a:gd name="connsiteX1182" fmla="*/ 989743 w 1877657"/>
                <a:gd name="connsiteY1182" fmla="*/ 5043809 h 6128436"/>
                <a:gd name="connsiteX1183" fmla="*/ 993600 w 1877657"/>
                <a:gd name="connsiteY1183" fmla="*/ 5054608 h 6128436"/>
                <a:gd name="connsiteX1184" fmla="*/ 993600 w 1877657"/>
                <a:gd name="connsiteY1184" fmla="*/ 5062323 h 6128436"/>
                <a:gd name="connsiteX1185" fmla="*/ 985114 w 1877657"/>
                <a:gd name="connsiteY1185" fmla="*/ 5071580 h 6128436"/>
                <a:gd name="connsiteX1186" fmla="*/ 993600 w 1877657"/>
                <a:gd name="connsiteY1186" fmla="*/ 5054608 h 6128436"/>
                <a:gd name="connsiteX1187" fmla="*/ 1009029 w 1877657"/>
                <a:gd name="connsiteY1187" fmla="*/ 5022980 h 6128436"/>
                <a:gd name="connsiteX1188" fmla="*/ 1009029 w 1877657"/>
                <a:gd name="connsiteY1188" fmla="*/ 5022980 h 6128436"/>
                <a:gd name="connsiteX1189" fmla="*/ 1039114 w 1877657"/>
                <a:gd name="connsiteY1189" fmla="*/ 4989037 h 6128436"/>
                <a:gd name="connsiteX1190" fmla="*/ 1039114 w 1877657"/>
                <a:gd name="connsiteY1190" fmla="*/ 5012951 h 6128436"/>
                <a:gd name="connsiteX1191" fmla="*/ 1009800 w 1877657"/>
                <a:gd name="connsiteY1191" fmla="*/ 5046123 h 6128436"/>
                <a:gd name="connsiteX1192" fmla="*/ 1009029 w 1877657"/>
                <a:gd name="connsiteY1192" fmla="*/ 5022980 h 6128436"/>
                <a:gd name="connsiteX1193" fmla="*/ 1017514 w 1877657"/>
                <a:gd name="connsiteY1193" fmla="*/ 5057694 h 6128436"/>
                <a:gd name="connsiteX1194" fmla="*/ 1008257 w 1877657"/>
                <a:gd name="connsiteY1194" fmla="*/ 5076980 h 6128436"/>
                <a:gd name="connsiteX1195" fmla="*/ 1008257 w 1877657"/>
                <a:gd name="connsiteY1195" fmla="*/ 5067723 h 6128436"/>
                <a:gd name="connsiteX1196" fmla="*/ 1017514 w 1877657"/>
                <a:gd name="connsiteY1196" fmla="*/ 5057694 h 6128436"/>
                <a:gd name="connsiteX1197" fmla="*/ 1012114 w 1877657"/>
                <a:gd name="connsiteY1197" fmla="*/ 5088551 h 6128436"/>
                <a:gd name="connsiteX1198" fmla="*/ 1036029 w 1877657"/>
                <a:gd name="connsiteY1198" fmla="*/ 5037637 h 6128436"/>
                <a:gd name="connsiteX1199" fmla="*/ 1038343 w 1877657"/>
                <a:gd name="connsiteY1199" fmla="*/ 5035323 h 6128436"/>
                <a:gd name="connsiteX1200" fmla="*/ 1038343 w 1877657"/>
                <a:gd name="connsiteY1200" fmla="*/ 5059237 h 6128436"/>
                <a:gd name="connsiteX1201" fmla="*/ 1012886 w 1877657"/>
                <a:gd name="connsiteY1201" fmla="*/ 5088551 h 6128436"/>
                <a:gd name="connsiteX1202" fmla="*/ 1012114 w 1877657"/>
                <a:gd name="connsiteY1202" fmla="*/ 5088551 h 6128436"/>
                <a:gd name="connsiteX1203" fmla="*/ 1037571 w 1877657"/>
                <a:gd name="connsiteY1203" fmla="*/ 5083151 h 6128436"/>
                <a:gd name="connsiteX1204" fmla="*/ 1037571 w 1877657"/>
                <a:gd name="connsiteY1204" fmla="*/ 5083151 h 6128436"/>
                <a:gd name="connsiteX1205" fmla="*/ 1037571 w 1877657"/>
                <a:gd name="connsiteY1205" fmla="*/ 5083151 h 6128436"/>
                <a:gd name="connsiteX1206" fmla="*/ 1037571 w 1877657"/>
                <a:gd name="connsiteY1206" fmla="*/ 5083151 h 6128436"/>
                <a:gd name="connsiteX1207" fmla="*/ 1083857 w 1877657"/>
                <a:gd name="connsiteY1207" fmla="*/ 5066180 h 6128436"/>
                <a:gd name="connsiteX1208" fmla="*/ 1083857 w 1877657"/>
                <a:gd name="connsiteY1208" fmla="*/ 5074666 h 6128436"/>
                <a:gd name="connsiteX1209" fmla="*/ 1074600 w 1877657"/>
                <a:gd name="connsiteY1209" fmla="*/ 5076209 h 6128436"/>
                <a:gd name="connsiteX1210" fmla="*/ 1083857 w 1877657"/>
                <a:gd name="connsiteY1210" fmla="*/ 5066180 h 6128436"/>
                <a:gd name="connsiteX1211" fmla="*/ 1134000 w 1877657"/>
                <a:gd name="connsiteY1211" fmla="*/ 5020666 h 6128436"/>
                <a:gd name="connsiteX1212" fmla="*/ 1134000 w 1877657"/>
                <a:gd name="connsiteY1212" fmla="*/ 5029923 h 6128436"/>
                <a:gd name="connsiteX1213" fmla="*/ 1124743 w 1877657"/>
                <a:gd name="connsiteY1213" fmla="*/ 5039951 h 6128436"/>
                <a:gd name="connsiteX1214" fmla="*/ 1134000 w 1877657"/>
                <a:gd name="connsiteY1214" fmla="*/ 5020666 h 6128436"/>
                <a:gd name="connsiteX1215" fmla="*/ 1148657 w 1877657"/>
                <a:gd name="connsiteY1215" fmla="*/ 4994437 h 6128436"/>
                <a:gd name="connsiteX1216" fmla="*/ 1184143 w 1877657"/>
                <a:gd name="connsiteY1216" fmla="*/ 4954323 h 6128436"/>
                <a:gd name="connsiteX1217" fmla="*/ 1184914 w 1877657"/>
                <a:gd name="connsiteY1217" fmla="*/ 4975923 h 6128436"/>
                <a:gd name="connsiteX1218" fmla="*/ 1148657 w 1877657"/>
                <a:gd name="connsiteY1218" fmla="*/ 5014494 h 6128436"/>
                <a:gd name="connsiteX1219" fmla="*/ 1148657 w 1877657"/>
                <a:gd name="connsiteY1219" fmla="*/ 4994437 h 6128436"/>
                <a:gd name="connsiteX1220" fmla="*/ 1171029 w 1877657"/>
                <a:gd name="connsiteY1220" fmla="*/ 5013723 h 6128436"/>
                <a:gd name="connsiteX1221" fmla="*/ 1150971 w 1877657"/>
                <a:gd name="connsiteY1221" fmla="*/ 5055380 h 6128436"/>
                <a:gd name="connsiteX1222" fmla="*/ 1150200 w 1877657"/>
                <a:gd name="connsiteY1222" fmla="*/ 5035323 h 6128436"/>
                <a:gd name="connsiteX1223" fmla="*/ 1171029 w 1877657"/>
                <a:gd name="connsiteY1223" fmla="*/ 5013723 h 6128436"/>
                <a:gd name="connsiteX1224" fmla="*/ 1186457 w 1877657"/>
                <a:gd name="connsiteY1224" fmla="*/ 4998294 h 6128436"/>
                <a:gd name="connsiteX1225" fmla="*/ 1187229 w 1877657"/>
                <a:gd name="connsiteY1225" fmla="*/ 5018351 h 6128436"/>
                <a:gd name="connsiteX1226" fmla="*/ 1164086 w 1877657"/>
                <a:gd name="connsiteY1226" fmla="*/ 5044580 h 6128436"/>
                <a:gd name="connsiteX1227" fmla="*/ 1186457 w 1877657"/>
                <a:gd name="connsiteY1227" fmla="*/ 4998294 h 6128436"/>
                <a:gd name="connsiteX1228" fmla="*/ 1201114 w 1877657"/>
                <a:gd name="connsiteY1228" fmla="*/ 4981323 h 6128436"/>
                <a:gd name="connsiteX1229" fmla="*/ 1231971 w 1877657"/>
                <a:gd name="connsiteY1229" fmla="*/ 4948151 h 6128436"/>
                <a:gd name="connsiteX1230" fmla="*/ 1232743 w 1877657"/>
                <a:gd name="connsiteY1230" fmla="*/ 4968209 h 6128436"/>
                <a:gd name="connsiteX1231" fmla="*/ 1201886 w 1877657"/>
                <a:gd name="connsiteY1231" fmla="*/ 5002923 h 6128436"/>
                <a:gd name="connsiteX1232" fmla="*/ 1201114 w 1877657"/>
                <a:gd name="connsiteY1232" fmla="*/ 4981323 h 6128436"/>
                <a:gd name="connsiteX1233" fmla="*/ 1220400 w 1877657"/>
                <a:gd name="connsiteY1233" fmla="*/ 5005237 h 6128436"/>
                <a:gd name="connsiteX1234" fmla="*/ 1204200 w 1877657"/>
                <a:gd name="connsiteY1234" fmla="*/ 5039951 h 6128436"/>
                <a:gd name="connsiteX1235" fmla="*/ 1203429 w 1877657"/>
                <a:gd name="connsiteY1235" fmla="*/ 5023751 h 6128436"/>
                <a:gd name="connsiteX1236" fmla="*/ 1220400 w 1877657"/>
                <a:gd name="connsiteY1236" fmla="*/ 5005237 h 6128436"/>
                <a:gd name="connsiteX1237" fmla="*/ 1235057 w 1877657"/>
                <a:gd name="connsiteY1237" fmla="*/ 5040723 h 6128436"/>
                <a:gd name="connsiteX1238" fmla="*/ 1235057 w 1877657"/>
                <a:gd name="connsiteY1238" fmla="*/ 5043809 h 6128436"/>
                <a:gd name="connsiteX1239" fmla="*/ 1231200 w 1877657"/>
                <a:gd name="connsiteY1239" fmla="*/ 5044580 h 6128436"/>
                <a:gd name="connsiteX1240" fmla="*/ 1235057 w 1877657"/>
                <a:gd name="connsiteY1240" fmla="*/ 5040723 h 6128436"/>
                <a:gd name="connsiteX1241" fmla="*/ 1282886 w 1877657"/>
                <a:gd name="connsiteY1241" fmla="*/ 4993666 h 6128436"/>
                <a:gd name="connsiteX1242" fmla="*/ 1283657 w 1877657"/>
                <a:gd name="connsiteY1242" fmla="*/ 5003694 h 6128436"/>
                <a:gd name="connsiteX1243" fmla="*/ 1272857 w 1877657"/>
                <a:gd name="connsiteY1243" fmla="*/ 5016037 h 6128436"/>
                <a:gd name="connsiteX1244" fmla="*/ 1282886 w 1877657"/>
                <a:gd name="connsiteY1244" fmla="*/ 4993666 h 6128436"/>
                <a:gd name="connsiteX1245" fmla="*/ 1296771 w 1877657"/>
                <a:gd name="connsiteY1245" fmla="*/ 4967437 h 6128436"/>
                <a:gd name="connsiteX1246" fmla="*/ 1335343 w 1877657"/>
                <a:gd name="connsiteY1246" fmla="*/ 4921151 h 6128436"/>
                <a:gd name="connsiteX1247" fmla="*/ 1336886 w 1877657"/>
                <a:gd name="connsiteY1247" fmla="*/ 4942751 h 6128436"/>
                <a:gd name="connsiteX1248" fmla="*/ 1298314 w 1877657"/>
                <a:gd name="connsiteY1248" fmla="*/ 4986723 h 6128436"/>
                <a:gd name="connsiteX1249" fmla="*/ 1296771 w 1877657"/>
                <a:gd name="connsiteY1249" fmla="*/ 4967437 h 6128436"/>
                <a:gd name="connsiteX1250" fmla="*/ 1375457 w 1877657"/>
                <a:gd name="connsiteY1250" fmla="*/ 4921923 h 6128436"/>
                <a:gd name="connsiteX1251" fmla="*/ 1380086 w 1877657"/>
                <a:gd name="connsiteY1251" fmla="*/ 4917294 h 6128436"/>
                <a:gd name="connsiteX1252" fmla="*/ 1381629 w 1877657"/>
                <a:gd name="connsiteY1252" fmla="*/ 4935037 h 6128436"/>
                <a:gd name="connsiteX1253" fmla="*/ 1370057 w 1877657"/>
                <a:gd name="connsiteY1253" fmla="*/ 4948151 h 6128436"/>
                <a:gd name="connsiteX1254" fmla="*/ 1375457 w 1877657"/>
                <a:gd name="connsiteY1254" fmla="*/ 4921923 h 6128436"/>
                <a:gd name="connsiteX1255" fmla="*/ 1393971 w 1877657"/>
                <a:gd name="connsiteY1255" fmla="*/ 4901094 h 6128436"/>
                <a:gd name="connsiteX1256" fmla="*/ 1417114 w 1877657"/>
                <a:gd name="connsiteY1256" fmla="*/ 4875637 h 6128436"/>
                <a:gd name="connsiteX1257" fmla="*/ 1407086 w 1877657"/>
                <a:gd name="connsiteY1257" fmla="*/ 4906494 h 6128436"/>
                <a:gd name="connsiteX1258" fmla="*/ 1395514 w 1877657"/>
                <a:gd name="connsiteY1258" fmla="*/ 4919608 h 6128436"/>
                <a:gd name="connsiteX1259" fmla="*/ 1393971 w 1877657"/>
                <a:gd name="connsiteY1259" fmla="*/ 4901094 h 6128436"/>
                <a:gd name="connsiteX1260" fmla="*/ 1435629 w 1877657"/>
                <a:gd name="connsiteY1260" fmla="*/ 4867923 h 6128436"/>
                <a:gd name="connsiteX1261" fmla="*/ 1436400 w 1877657"/>
                <a:gd name="connsiteY1261" fmla="*/ 4873323 h 6128436"/>
                <a:gd name="connsiteX1262" fmla="*/ 1432543 w 1877657"/>
                <a:gd name="connsiteY1262" fmla="*/ 4877180 h 6128436"/>
                <a:gd name="connsiteX1263" fmla="*/ 1435629 w 1877657"/>
                <a:gd name="connsiteY1263" fmla="*/ 4867923 h 6128436"/>
                <a:gd name="connsiteX1264" fmla="*/ 1420971 w 1877657"/>
                <a:gd name="connsiteY1264" fmla="*/ 4914209 h 6128436"/>
                <a:gd name="connsiteX1265" fmla="*/ 1438714 w 1877657"/>
                <a:gd name="connsiteY1265" fmla="*/ 4894151 h 6128436"/>
                <a:gd name="connsiteX1266" fmla="*/ 1441029 w 1877657"/>
                <a:gd name="connsiteY1266" fmla="*/ 4914209 h 6128436"/>
                <a:gd name="connsiteX1267" fmla="*/ 1441029 w 1877657"/>
                <a:gd name="connsiteY1267" fmla="*/ 4914980 h 6128436"/>
                <a:gd name="connsiteX1268" fmla="*/ 1410171 w 1877657"/>
                <a:gd name="connsiteY1268" fmla="*/ 4948151 h 6128436"/>
                <a:gd name="connsiteX1269" fmla="*/ 1420971 w 1877657"/>
                <a:gd name="connsiteY1269" fmla="*/ 4914209 h 6128436"/>
                <a:gd name="connsiteX1270" fmla="*/ 1451829 w 1877657"/>
                <a:gd name="connsiteY1270" fmla="*/ 4878723 h 6128436"/>
                <a:gd name="connsiteX1271" fmla="*/ 1461857 w 1877657"/>
                <a:gd name="connsiteY1271" fmla="*/ 4867923 h 6128436"/>
                <a:gd name="connsiteX1272" fmla="*/ 1452600 w 1877657"/>
                <a:gd name="connsiteY1272" fmla="*/ 4887209 h 6128436"/>
                <a:gd name="connsiteX1273" fmla="*/ 1451829 w 1877657"/>
                <a:gd name="connsiteY1273" fmla="*/ 4878723 h 6128436"/>
                <a:gd name="connsiteX1274" fmla="*/ 1486543 w 1877657"/>
                <a:gd name="connsiteY1274" fmla="*/ 4852494 h 6128436"/>
                <a:gd name="connsiteX1275" fmla="*/ 1487314 w 1877657"/>
                <a:gd name="connsiteY1275" fmla="*/ 4864066 h 6128436"/>
                <a:gd name="connsiteX1276" fmla="*/ 1474200 w 1877657"/>
                <a:gd name="connsiteY1276" fmla="*/ 4877951 h 6128436"/>
                <a:gd name="connsiteX1277" fmla="*/ 1486543 w 1877657"/>
                <a:gd name="connsiteY1277" fmla="*/ 4852494 h 6128436"/>
                <a:gd name="connsiteX1278" fmla="*/ 1450286 w 1877657"/>
                <a:gd name="connsiteY1278" fmla="*/ 4857894 h 6128436"/>
                <a:gd name="connsiteX1279" fmla="*/ 1448743 w 1877657"/>
                <a:gd name="connsiteY1279" fmla="*/ 4840151 h 6128436"/>
                <a:gd name="connsiteX1280" fmla="*/ 1449514 w 1877657"/>
                <a:gd name="connsiteY1280" fmla="*/ 4839380 h 6128436"/>
                <a:gd name="connsiteX1281" fmla="*/ 1471114 w 1877657"/>
                <a:gd name="connsiteY1281" fmla="*/ 4834751 h 6128436"/>
                <a:gd name="connsiteX1282" fmla="*/ 1450286 w 1877657"/>
                <a:gd name="connsiteY1282" fmla="*/ 4857894 h 6128436"/>
                <a:gd name="connsiteX1283" fmla="*/ 1319143 w 1877657"/>
                <a:gd name="connsiteY1283" fmla="*/ 4512294 h 6128436"/>
                <a:gd name="connsiteX1284" fmla="*/ 1349229 w 1877657"/>
                <a:gd name="connsiteY1284" fmla="*/ 4405837 h 6128436"/>
                <a:gd name="connsiteX1285" fmla="*/ 1407857 w 1877657"/>
                <a:gd name="connsiteY1285" fmla="*/ 4488380 h 6128436"/>
                <a:gd name="connsiteX1286" fmla="*/ 1319143 w 1877657"/>
                <a:gd name="connsiteY1286" fmla="*/ 4512294 h 6128436"/>
                <a:gd name="connsiteX1287" fmla="*/ 1339200 w 1877657"/>
                <a:gd name="connsiteY1287" fmla="*/ 4353380 h 6128436"/>
                <a:gd name="connsiteX1288" fmla="*/ 1268229 w 1877657"/>
                <a:gd name="connsiteY1288" fmla="*/ 4253865 h 6128436"/>
                <a:gd name="connsiteX1289" fmla="*/ 1363114 w 1877657"/>
                <a:gd name="connsiteY1289" fmla="*/ 4266209 h 6128436"/>
                <a:gd name="connsiteX1290" fmla="*/ 1339200 w 1877657"/>
                <a:gd name="connsiteY1290" fmla="*/ 4353380 h 6128436"/>
                <a:gd name="connsiteX1291" fmla="*/ 1276714 w 1877657"/>
                <a:gd name="connsiteY1291" fmla="*/ 4231494 h 6128436"/>
                <a:gd name="connsiteX1292" fmla="*/ 1393971 w 1877657"/>
                <a:gd name="connsiteY1292" fmla="*/ 4155894 h 6128436"/>
                <a:gd name="connsiteX1293" fmla="*/ 1369286 w 1877657"/>
                <a:gd name="connsiteY1293" fmla="*/ 4243066 h 6128436"/>
                <a:gd name="connsiteX1294" fmla="*/ 1276714 w 1877657"/>
                <a:gd name="connsiteY1294" fmla="*/ 4231494 h 6128436"/>
                <a:gd name="connsiteX1295" fmla="*/ 1403229 w 1877657"/>
                <a:gd name="connsiteY1295" fmla="*/ 4122723 h 6128436"/>
                <a:gd name="connsiteX1296" fmla="*/ 1264371 w 1877657"/>
                <a:gd name="connsiteY1296" fmla="*/ 4211437 h 6128436"/>
                <a:gd name="connsiteX1297" fmla="*/ 1344600 w 1877657"/>
                <a:gd name="connsiteY1297" fmla="*/ 3995437 h 6128436"/>
                <a:gd name="connsiteX1298" fmla="*/ 1406314 w 1877657"/>
                <a:gd name="connsiteY1298" fmla="*/ 4113465 h 6128436"/>
                <a:gd name="connsiteX1299" fmla="*/ 1403229 w 1877657"/>
                <a:gd name="connsiteY1299" fmla="*/ 4122723 h 6128436"/>
                <a:gd name="connsiteX1300" fmla="*/ 1240457 w 1877657"/>
                <a:gd name="connsiteY1300" fmla="*/ 4080294 h 6128436"/>
                <a:gd name="connsiteX1301" fmla="*/ 1261286 w 1877657"/>
                <a:gd name="connsiteY1301" fmla="*/ 4023980 h 6128436"/>
                <a:gd name="connsiteX1302" fmla="*/ 1302171 w 1877657"/>
                <a:gd name="connsiteY1302" fmla="*/ 4003151 h 6128436"/>
                <a:gd name="connsiteX1303" fmla="*/ 1240457 w 1877657"/>
                <a:gd name="connsiteY1303" fmla="*/ 4080294 h 6128436"/>
                <a:gd name="connsiteX1304" fmla="*/ 1147886 w 1877657"/>
                <a:gd name="connsiteY1304" fmla="*/ 4264666 h 6128436"/>
                <a:gd name="connsiteX1305" fmla="*/ 1109314 w 1877657"/>
                <a:gd name="connsiteY1305" fmla="*/ 4280094 h 6128436"/>
                <a:gd name="connsiteX1306" fmla="*/ 1170257 w 1877657"/>
                <a:gd name="connsiteY1306" fmla="*/ 4204494 h 6128436"/>
                <a:gd name="connsiteX1307" fmla="*/ 1147886 w 1877657"/>
                <a:gd name="connsiteY1307" fmla="*/ 4264666 h 6128436"/>
                <a:gd name="connsiteX1308" fmla="*/ 1137086 w 1877657"/>
                <a:gd name="connsiteY1308" fmla="*/ 4293980 h 6128436"/>
                <a:gd name="connsiteX1309" fmla="*/ 1107771 w 1877657"/>
                <a:gd name="connsiteY1309" fmla="*/ 4373437 h 6128436"/>
                <a:gd name="connsiteX1310" fmla="*/ 1086943 w 1877657"/>
                <a:gd name="connsiteY1310" fmla="*/ 4314037 h 6128436"/>
                <a:gd name="connsiteX1311" fmla="*/ 1137086 w 1877657"/>
                <a:gd name="connsiteY1311" fmla="*/ 4293980 h 6128436"/>
                <a:gd name="connsiteX1312" fmla="*/ 1107771 w 1877657"/>
                <a:gd name="connsiteY1312" fmla="*/ 4441323 h 6128436"/>
                <a:gd name="connsiteX1313" fmla="*/ 1128600 w 1877657"/>
                <a:gd name="connsiteY1313" fmla="*/ 4500723 h 6128436"/>
                <a:gd name="connsiteX1314" fmla="*/ 1080000 w 1877657"/>
                <a:gd name="connsiteY1314" fmla="*/ 4515380 h 6128436"/>
                <a:gd name="connsiteX1315" fmla="*/ 1107771 w 1877657"/>
                <a:gd name="connsiteY1315" fmla="*/ 4441323 h 6128436"/>
                <a:gd name="connsiteX1316" fmla="*/ 1052229 w 1877657"/>
                <a:gd name="connsiteY1316" fmla="*/ 4524637 h 6128436"/>
                <a:gd name="connsiteX1317" fmla="*/ 1012114 w 1877657"/>
                <a:gd name="connsiteY1317" fmla="*/ 4536980 h 6128436"/>
                <a:gd name="connsiteX1318" fmla="*/ 1076143 w 1877657"/>
                <a:gd name="connsiteY1318" fmla="*/ 4459837 h 6128436"/>
                <a:gd name="connsiteX1319" fmla="*/ 1052229 w 1877657"/>
                <a:gd name="connsiteY1319" fmla="*/ 4524637 h 6128436"/>
                <a:gd name="connsiteX1320" fmla="*/ 1107771 w 1877657"/>
                <a:gd name="connsiteY1320" fmla="*/ 4531580 h 6128436"/>
                <a:gd name="connsiteX1321" fmla="*/ 1063800 w 1877657"/>
                <a:gd name="connsiteY1321" fmla="*/ 4580951 h 6128436"/>
                <a:gd name="connsiteX1322" fmla="*/ 1056086 w 1877657"/>
                <a:gd name="connsiteY1322" fmla="*/ 4583266 h 6128436"/>
                <a:gd name="connsiteX1323" fmla="*/ 1070743 w 1877657"/>
                <a:gd name="connsiteY1323" fmla="*/ 4543151 h 6128436"/>
                <a:gd name="connsiteX1324" fmla="*/ 1107771 w 1877657"/>
                <a:gd name="connsiteY1324" fmla="*/ 4531580 h 6128436"/>
                <a:gd name="connsiteX1325" fmla="*/ 1012886 w 1877657"/>
                <a:gd name="connsiteY1325" fmla="*/ 4633408 h 6128436"/>
                <a:gd name="connsiteX1326" fmla="*/ 1010571 w 1877657"/>
                <a:gd name="connsiteY1326" fmla="*/ 4627237 h 6128436"/>
                <a:gd name="connsiteX1327" fmla="*/ 1015971 w 1877657"/>
                <a:gd name="connsiteY1327" fmla="*/ 4625694 h 6128436"/>
                <a:gd name="connsiteX1328" fmla="*/ 1012886 w 1877657"/>
                <a:gd name="connsiteY1328" fmla="*/ 4633408 h 6128436"/>
                <a:gd name="connsiteX1329" fmla="*/ 997457 w 1877657"/>
                <a:gd name="connsiteY1329" fmla="*/ 4655780 h 6128436"/>
                <a:gd name="connsiteX1330" fmla="*/ 995143 w 1877657"/>
                <a:gd name="connsiteY1330" fmla="*/ 4658865 h 6128436"/>
                <a:gd name="connsiteX1331" fmla="*/ 995143 w 1877657"/>
                <a:gd name="connsiteY1331" fmla="*/ 4649608 h 6128436"/>
                <a:gd name="connsiteX1332" fmla="*/ 997457 w 1877657"/>
                <a:gd name="connsiteY1332" fmla="*/ 4655780 h 6128436"/>
                <a:gd name="connsiteX1333" fmla="*/ 978943 w 1877657"/>
                <a:gd name="connsiteY1333" fmla="*/ 4724437 h 6128436"/>
                <a:gd name="connsiteX1334" fmla="*/ 958886 w 1877657"/>
                <a:gd name="connsiteY1334" fmla="*/ 4779980 h 6128436"/>
                <a:gd name="connsiteX1335" fmla="*/ 914914 w 1877657"/>
                <a:gd name="connsiteY1335" fmla="*/ 4790008 h 6128436"/>
                <a:gd name="connsiteX1336" fmla="*/ 914914 w 1877657"/>
                <a:gd name="connsiteY1336" fmla="*/ 4783066 h 6128436"/>
                <a:gd name="connsiteX1337" fmla="*/ 978943 w 1877657"/>
                <a:gd name="connsiteY1337" fmla="*/ 4710551 h 6128436"/>
                <a:gd name="connsiteX1338" fmla="*/ 978943 w 1877657"/>
                <a:gd name="connsiteY1338" fmla="*/ 4724437 h 6128436"/>
                <a:gd name="connsiteX1339" fmla="*/ 762171 w 1877657"/>
                <a:gd name="connsiteY1339" fmla="*/ 4995209 h 6128436"/>
                <a:gd name="connsiteX1340" fmla="*/ 745971 w 1877657"/>
                <a:gd name="connsiteY1340" fmla="*/ 5011408 h 6128436"/>
                <a:gd name="connsiteX1341" fmla="*/ 745200 w 1877657"/>
                <a:gd name="connsiteY1341" fmla="*/ 4999066 h 6128436"/>
                <a:gd name="connsiteX1342" fmla="*/ 762171 w 1877657"/>
                <a:gd name="connsiteY1342" fmla="*/ 4995209 h 6128436"/>
                <a:gd name="connsiteX1343" fmla="*/ 770657 w 1877657"/>
                <a:gd name="connsiteY1343" fmla="*/ 5009094 h 6128436"/>
                <a:gd name="connsiteX1344" fmla="*/ 770657 w 1877657"/>
                <a:gd name="connsiteY1344" fmla="*/ 5021437 h 6128436"/>
                <a:gd name="connsiteX1345" fmla="*/ 746743 w 1877657"/>
                <a:gd name="connsiteY1345" fmla="*/ 5044580 h 6128436"/>
                <a:gd name="connsiteX1346" fmla="*/ 745971 w 1877657"/>
                <a:gd name="connsiteY1346" fmla="*/ 5033008 h 6128436"/>
                <a:gd name="connsiteX1347" fmla="*/ 770657 w 1877657"/>
                <a:gd name="connsiteY1347" fmla="*/ 5009094 h 6128436"/>
                <a:gd name="connsiteX1348" fmla="*/ 732086 w 1877657"/>
                <a:gd name="connsiteY1348" fmla="*/ 5059237 h 6128436"/>
                <a:gd name="connsiteX1349" fmla="*/ 706629 w 1877657"/>
                <a:gd name="connsiteY1349" fmla="*/ 5083923 h 6128436"/>
                <a:gd name="connsiteX1350" fmla="*/ 705857 w 1877657"/>
                <a:gd name="connsiteY1350" fmla="*/ 5074666 h 6128436"/>
                <a:gd name="connsiteX1351" fmla="*/ 731314 w 1877657"/>
                <a:gd name="connsiteY1351" fmla="*/ 5048437 h 6128436"/>
                <a:gd name="connsiteX1352" fmla="*/ 732086 w 1877657"/>
                <a:gd name="connsiteY1352" fmla="*/ 5059237 h 6128436"/>
                <a:gd name="connsiteX1353" fmla="*/ 691200 w 1877657"/>
                <a:gd name="connsiteY1353" fmla="*/ 5089323 h 6128436"/>
                <a:gd name="connsiteX1354" fmla="*/ 691971 w 1877657"/>
                <a:gd name="connsiteY1354" fmla="*/ 5098580 h 6128436"/>
                <a:gd name="connsiteX1355" fmla="*/ 672686 w 1877657"/>
                <a:gd name="connsiteY1355" fmla="*/ 5117865 h 6128436"/>
                <a:gd name="connsiteX1356" fmla="*/ 671914 w 1877657"/>
                <a:gd name="connsiteY1356" fmla="*/ 5109380 h 6128436"/>
                <a:gd name="connsiteX1357" fmla="*/ 691200 w 1877657"/>
                <a:gd name="connsiteY1357" fmla="*/ 5089323 h 6128436"/>
                <a:gd name="connsiteX1358" fmla="*/ 693514 w 1877657"/>
                <a:gd name="connsiteY1358" fmla="*/ 5118637 h 6128436"/>
                <a:gd name="connsiteX1359" fmla="*/ 694286 w 1877657"/>
                <a:gd name="connsiteY1359" fmla="*/ 5129437 h 6128436"/>
                <a:gd name="connsiteX1360" fmla="*/ 675000 w 1877657"/>
                <a:gd name="connsiteY1360" fmla="*/ 5148723 h 6128436"/>
                <a:gd name="connsiteX1361" fmla="*/ 674229 w 1877657"/>
                <a:gd name="connsiteY1361" fmla="*/ 5137151 h 6128436"/>
                <a:gd name="connsiteX1362" fmla="*/ 693514 w 1877657"/>
                <a:gd name="connsiteY1362" fmla="*/ 5118637 h 6128436"/>
                <a:gd name="connsiteX1363" fmla="*/ 660343 w 1877657"/>
                <a:gd name="connsiteY1363" fmla="*/ 5159523 h 6128436"/>
                <a:gd name="connsiteX1364" fmla="*/ 649543 w 1877657"/>
                <a:gd name="connsiteY1364" fmla="*/ 5161837 h 6128436"/>
                <a:gd name="connsiteX1365" fmla="*/ 660343 w 1877657"/>
                <a:gd name="connsiteY1365" fmla="*/ 5151809 h 6128436"/>
                <a:gd name="connsiteX1366" fmla="*/ 660343 w 1877657"/>
                <a:gd name="connsiteY1366" fmla="*/ 5159523 h 6128436"/>
                <a:gd name="connsiteX1367" fmla="*/ 695057 w 1877657"/>
                <a:gd name="connsiteY1367" fmla="*/ 5150266 h 6128436"/>
                <a:gd name="connsiteX1368" fmla="*/ 695057 w 1877657"/>
                <a:gd name="connsiteY1368" fmla="*/ 5152580 h 6128436"/>
                <a:gd name="connsiteX1369" fmla="*/ 691971 w 1877657"/>
                <a:gd name="connsiteY1369" fmla="*/ 5153351 h 6128436"/>
                <a:gd name="connsiteX1370" fmla="*/ 695057 w 1877657"/>
                <a:gd name="connsiteY1370" fmla="*/ 5150266 h 6128436"/>
                <a:gd name="connsiteX1371" fmla="*/ 710486 w 1877657"/>
                <a:gd name="connsiteY1371" fmla="*/ 5149494 h 6128436"/>
                <a:gd name="connsiteX1372" fmla="*/ 709714 w 1877657"/>
                <a:gd name="connsiteY1372" fmla="*/ 5135608 h 6128436"/>
                <a:gd name="connsiteX1373" fmla="*/ 734400 w 1877657"/>
                <a:gd name="connsiteY1373" fmla="*/ 5111694 h 6128436"/>
                <a:gd name="connsiteX1374" fmla="*/ 735171 w 1877657"/>
                <a:gd name="connsiteY1374" fmla="*/ 5130209 h 6128436"/>
                <a:gd name="connsiteX1375" fmla="*/ 715886 w 1877657"/>
                <a:gd name="connsiteY1375" fmla="*/ 5148723 h 6128436"/>
                <a:gd name="connsiteX1376" fmla="*/ 710486 w 1877657"/>
                <a:gd name="connsiteY1376" fmla="*/ 5149494 h 6128436"/>
                <a:gd name="connsiteX1377" fmla="*/ 750600 w 1877657"/>
                <a:gd name="connsiteY1377" fmla="*/ 5141008 h 6128436"/>
                <a:gd name="connsiteX1378" fmla="*/ 750600 w 1877657"/>
                <a:gd name="connsiteY1378" fmla="*/ 5136380 h 6128436"/>
                <a:gd name="connsiteX1379" fmla="*/ 772971 w 1877657"/>
                <a:gd name="connsiteY1379" fmla="*/ 5114780 h 6128436"/>
                <a:gd name="connsiteX1380" fmla="*/ 773743 w 1877657"/>
                <a:gd name="connsiteY1380" fmla="*/ 5136380 h 6128436"/>
                <a:gd name="connsiteX1381" fmla="*/ 750600 w 1877657"/>
                <a:gd name="connsiteY1381" fmla="*/ 5141008 h 6128436"/>
                <a:gd name="connsiteX1382" fmla="*/ 808457 w 1877657"/>
                <a:gd name="connsiteY1382" fmla="*/ 5127894 h 6128436"/>
                <a:gd name="connsiteX1383" fmla="*/ 808457 w 1877657"/>
                <a:gd name="connsiteY1383" fmla="*/ 5129437 h 6128436"/>
                <a:gd name="connsiteX1384" fmla="*/ 806914 w 1877657"/>
                <a:gd name="connsiteY1384" fmla="*/ 5129437 h 6128436"/>
                <a:gd name="connsiteX1385" fmla="*/ 808457 w 1877657"/>
                <a:gd name="connsiteY1385" fmla="*/ 5127894 h 6128436"/>
                <a:gd name="connsiteX1386" fmla="*/ 848571 w 1877657"/>
                <a:gd name="connsiteY1386" fmla="*/ 5121723 h 6128436"/>
                <a:gd name="connsiteX1387" fmla="*/ 857829 w 1877657"/>
                <a:gd name="connsiteY1387" fmla="*/ 5110923 h 6128436"/>
                <a:gd name="connsiteX1388" fmla="*/ 858600 w 1877657"/>
                <a:gd name="connsiteY1388" fmla="*/ 5120180 h 6128436"/>
                <a:gd name="connsiteX1389" fmla="*/ 848571 w 1877657"/>
                <a:gd name="connsiteY1389" fmla="*/ 5121723 h 6128436"/>
                <a:gd name="connsiteX1390" fmla="*/ 891771 w 1877657"/>
                <a:gd name="connsiteY1390" fmla="*/ 5112465 h 6128436"/>
                <a:gd name="connsiteX1391" fmla="*/ 905657 w 1877657"/>
                <a:gd name="connsiteY1391" fmla="*/ 5097037 h 6128436"/>
                <a:gd name="connsiteX1392" fmla="*/ 906429 w 1877657"/>
                <a:gd name="connsiteY1392" fmla="*/ 5109380 h 6128436"/>
                <a:gd name="connsiteX1393" fmla="*/ 891771 w 1877657"/>
                <a:gd name="connsiteY1393" fmla="*/ 5112465 h 6128436"/>
                <a:gd name="connsiteX1394" fmla="*/ 947314 w 1877657"/>
                <a:gd name="connsiteY1394" fmla="*/ 5091637 h 6128436"/>
                <a:gd name="connsiteX1395" fmla="*/ 947314 w 1877657"/>
                <a:gd name="connsiteY1395" fmla="*/ 5101666 h 6128436"/>
                <a:gd name="connsiteX1396" fmla="*/ 936514 w 1877657"/>
                <a:gd name="connsiteY1396" fmla="*/ 5103980 h 6128436"/>
                <a:gd name="connsiteX1397" fmla="*/ 947314 w 1877657"/>
                <a:gd name="connsiteY1397" fmla="*/ 5091637 h 6128436"/>
                <a:gd name="connsiteX1398" fmla="*/ 992829 w 1877657"/>
                <a:gd name="connsiteY1398" fmla="*/ 5085465 h 6128436"/>
                <a:gd name="connsiteX1399" fmla="*/ 992829 w 1877657"/>
                <a:gd name="connsiteY1399" fmla="*/ 5092408 h 6128436"/>
                <a:gd name="connsiteX1400" fmla="*/ 985114 w 1877657"/>
                <a:gd name="connsiteY1400" fmla="*/ 5093951 h 6128436"/>
                <a:gd name="connsiteX1401" fmla="*/ 992829 w 1877657"/>
                <a:gd name="connsiteY1401" fmla="*/ 5085465 h 6128436"/>
                <a:gd name="connsiteX1402" fmla="*/ 1134771 w 1877657"/>
                <a:gd name="connsiteY1402" fmla="*/ 5051523 h 6128436"/>
                <a:gd name="connsiteX1403" fmla="*/ 1135543 w 1877657"/>
                <a:gd name="connsiteY1403" fmla="*/ 5063865 h 6128436"/>
                <a:gd name="connsiteX1404" fmla="*/ 1120886 w 1877657"/>
                <a:gd name="connsiteY1404" fmla="*/ 5066951 h 6128436"/>
                <a:gd name="connsiteX1405" fmla="*/ 1134771 w 1877657"/>
                <a:gd name="connsiteY1405" fmla="*/ 5051523 h 6128436"/>
                <a:gd name="connsiteX1406" fmla="*/ 1188771 w 1877657"/>
                <a:gd name="connsiteY1406" fmla="*/ 5040723 h 6128436"/>
                <a:gd name="connsiteX1407" fmla="*/ 1189543 w 1877657"/>
                <a:gd name="connsiteY1407" fmla="*/ 5053066 h 6128436"/>
                <a:gd name="connsiteX1408" fmla="*/ 1174886 w 1877657"/>
                <a:gd name="connsiteY1408" fmla="*/ 5056151 h 6128436"/>
                <a:gd name="connsiteX1409" fmla="*/ 1188771 w 1877657"/>
                <a:gd name="connsiteY1409" fmla="*/ 5040723 h 6128436"/>
                <a:gd name="connsiteX1410" fmla="*/ 1274400 w 1877657"/>
                <a:gd name="connsiteY1410" fmla="*/ 5036094 h 6128436"/>
                <a:gd name="connsiteX1411" fmla="*/ 1284429 w 1877657"/>
                <a:gd name="connsiteY1411" fmla="*/ 5025294 h 6128436"/>
                <a:gd name="connsiteX1412" fmla="*/ 1285200 w 1877657"/>
                <a:gd name="connsiteY1412" fmla="*/ 5033780 h 6128436"/>
                <a:gd name="connsiteX1413" fmla="*/ 1274400 w 1877657"/>
                <a:gd name="connsiteY1413" fmla="*/ 5036094 h 6128436"/>
                <a:gd name="connsiteX1414" fmla="*/ 1299086 w 1877657"/>
                <a:gd name="connsiteY1414" fmla="*/ 5008323 h 6128436"/>
                <a:gd name="connsiteX1415" fmla="*/ 1338429 w 1877657"/>
                <a:gd name="connsiteY1415" fmla="*/ 4964351 h 6128436"/>
                <a:gd name="connsiteX1416" fmla="*/ 1339200 w 1877657"/>
                <a:gd name="connsiteY1416" fmla="*/ 4979780 h 6128436"/>
                <a:gd name="connsiteX1417" fmla="*/ 1338429 w 1877657"/>
                <a:gd name="connsiteY1417" fmla="*/ 4982865 h 6128436"/>
                <a:gd name="connsiteX1418" fmla="*/ 1300629 w 1877657"/>
                <a:gd name="connsiteY1418" fmla="*/ 5025294 h 6128436"/>
                <a:gd name="connsiteX1419" fmla="*/ 1299086 w 1877657"/>
                <a:gd name="connsiteY1419" fmla="*/ 5008323 h 6128436"/>
                <a:gd name="connsiteX1420" fmla="*/ 1362343 w 1877657"/>
                <a:gd name="connsiteY1420" fmla="*/ 4979008 h 6128436"/>
                <a:gd name="connsiteX1421" fmla="*/ 1383171 w 1877657"/>
                <a:gd name="connsiteY1421" fmla="*/ 4955865 h 6128436"/>
                <a:gd name="connsiteX1422" fmla="*/ 1384714 w 1877657"/>
                <a:gd name="connsiteY1422" fmla="*/ 4973608 h 6128436"/>
                <a:gd name="connsiteX1423" fmla="*/ 1383943 w 1877657"/>
                <a:gd name="connsiteY1423" fmla="*/ 4975151 h 6128436"/>
                <a:gd name="connsiteX1424" fmla="*/ 1356171 w 1877657"/>
                <a:gd name="connsiteY1424" fmla="*/ 5005237 h 6128436"/>
                <a:gd name="connsiteX1425" fmla="*/ 1362343 w 1877657"/>
                <a:gd name="connsiteY1425" fmla="*/ 4979008 h 6128436"/>
                <a:gd name="connsiteX1426" fmla="*/ 1418657 w 1877657"/>
                <a:gd name="connsiteY1426" fmla="*/ 4960494 h 6128436"/>
                <a:gd name="connsiteX1427" fmla="*/ 1402457 w 1877657"/>
                <a:gd name="connsiteY1427" fmla="*/ 4995980 h 6128436"/>
                <a:gd name="connsiteX1428" fmla="*/ 1400914 w 1877657"/>
                <a:gd name="connsiteY1428" fmla="*/ 4979780 h 6128436"/>
                <a:gd name="connsiteX1429" fmla="*/ 1418657 w 1877657"/>
                <a:gd name="connsiteY1429" fmla="*/ 4960494 h 6128436"/>
                <a:gd name="connsiteX1430" fmla="*/ 1443343 w 1877657"/>
                <a:gd name="connsiteY1430" fmla="*/ 4944294 h 6128436"/>
                <a:gd name="connsiteX1431" fmla="*/ 1444886 w 1877657"/>
                <a:gd name="connsiteY1431" fmla="*/ 4958180 h 6128436"/>
                <a:gd name="connsiteX1432" fmla="*/ 1428686 w 1877657"/>
                <a:gd name="connsiteY1432" fmla="*/ 4975923 h 6128436"/>
                <a:gd name="connsiteX1433" fmla="*/ 1443343 w 1877657"/>
                <a:gd name="connsiteY1433" fmla="*/ 4944294 h 6128436"/>
                <a:gd name="connsiteX1434" fmla="*/ 1456457 w 1877657"/>
                <a:gd name="connsiteY1434" fmla="*/ 4919608 h 6128436"/>
                <a:gd name="connsiteX1435" fmla="*/ 1489629 w 1877657"/>
                <a:gd name="connsiteY1435" fmla="*/ 4883351 h 6128436"/>
                <a:gd name="connsiteX1436" fmla="*/ 1491943 w 1877657"/>
                <a:gd name="connsiteY1436" fmla="*/ 4905723 h 6128436"/>
                <a:gd name="connsiteX1437" fmla="*/ 1458771 w 1877657"/>
                <a:gd name="connsiteY1437" fmla="*/ 4941980 h 6128436"/>
                <a:gd name="connsiteX1438" fmla="*/ 1456457 w 1877657"/>
                <a:gd name="connsiteY1438" fmla="*/ 4919608 h 6128436"/>
                <a:gd name="connsiteX1439" fmla="*/ 1478829 w 1877657"/>
                <a:gd name="connsiteY1439" fmla="*/ 4943523 h 6128436"/>
                <a:gd name="connsiteX1440" fmla="*/ 1462629 w 1877657"/>
                <a:gd name="connsiteY1440" fmla="*/ 4981323 h 6128436"/>
                <a:gd name="connsiteX1441" fmla="*/ 1461086 w 1877657"/>
                <a:gd name="connsiteY1441" fmla="*/ 4963580 h 6128436"/>
                <a:gd name="connsiteX1442" fmla="*/ 1478829 w 1877657"/>
                <a:gd name="connsiteY1442" fmla="*/ 4943523 h 6128436"/>
                <a:gd name="connsiteX1443" fmla="*/ 1503514 w 1877657"/>
                <a:gd name="connsiteY1443" fmla="*/ 4868694 h 6128436"/>
                <a:gd name="connsiteX1444" fmla="*/ 1518171 w 1877657"/>
                <a:gd name="connsiteY1444" fmla="*/ 4852494 h 6128436"/>
                <a:gd name="connsiteX1445" fmla="*/ 1505057 w 1877657"/>
                <a:gd name="connsiteY1445" fmla="*/ 4883351 h 6128436"/>
                <a:gd name="connsiteX1446" fmla="*/ 1503514 w 1877657"/>
                <a:gd name="connsiteY1446" fmla="*/ 4868694 h 6128436"/>
                <a:gd name="connsiteX1447" fmla="*/ 1501200 w 1877657"/>
                <a:gd name="connsiteY1447" fmla="*/ 4848637 h 6128436"/>
                <a:gd name="connsiteX1448" fmla="*/ 1498886 w 1877657"/>
                <a:gd name="connsiteY1448" fmla="*/ 4827809 h 6128436"/>
                <a:gd name="connsiteX1449" fmla="*/ 1525114 w 1877657"/>
                <a:gd name="connsiteY1449" fmla="*/ 4821637 h 6128436"/>
                <a:gd name="connsiteX1450" fmla="*/ 1501200 w 1877657"/>
                <a:gd name="connsiteY1450" fmla="*/ 4848637 h 6128436"/>
                <a:gd name="connsiteX1451" fmla="*/ 1449514 w 1877657"/>
                <a:gd name="connsiteY1451" fmla="*/ 4668894 h 6128436"/>
                <a:gd name="connsiteX1452" fmla="*/ 1468800 w 1877657"/>
                <a:gd name="connsiteY1452" fmla="*/ 4642666 h 6128436"/>
                <a:gd name="connsiteX1453" fmla="*/ 1468800 w 1877657"/>
                <a:gd name="connsiteY1453" fmla="*/ 4665037 h 6128436"/>
                <a:gd name="connsiteX1454" fmla="*/ 1449514 w 1877657"/>
                <a:gd name="connsiteY1454" fmla="*/ 4668894 h 6128436"/>
                <a:gd name="connsiteX1455" fmla="*/ 1444114 w 1877657"/>
                <a:gd name="connsiteY1455" fmla="*/ 4636494 h 6128436"/>
                <a:gd name="connsiteX1456" fmla="*/ 1464171 w 1877657"/>
                <a:gd name="connsiteY1456" fmla="*/ 4504580 h 6128436"/>
                <a:gd name="connsiteX1457" fmla="*/ 1468029 w 1877657"/>
                <a:gd name="connsiteY1457" fmla="*/ 4503809 h 6128436"/>
                <a:gd name="connsiteX1458" fmla="*/ 1468029 w 1877657"/>
                <a:gd name="connsiteY1458" fmla="*/ 4602551 h 6128436"/>
                <a:gd name="connsiteX1459" fmla="*/ 1444114 w 1877657"/>
                <a:gd name="connsiteY1459" fmla="*/ 4636494 h 6128436"/>
                <a:gd name="connsiteX1460" fmla="*/ 1483457 w 1877657"/>
                <a:gd name="connsiteY1460" fmla="*/ 4499951 h 6128436"/>
                <a:gd name="connsiteX1461" fmla="*/ 1506600 w 1877657"/>
                <a:gd name="connsiteY1461" fmla="*/ 4493780 h 6128436"/>
                <a:gd name="connsiteX1462" fmla="*/ 1524343 w 1877657"/>
                <a:gd name="connsiteY1462" fmla="*/ 4523865 h 6128436"/>
                <a:gd name="connsiteX1463" fmla="*/ 1483457 w 1877657"/>
                <a:gd name="connsiteY1463" fmla="*/ 4580951 h 6128436"/>
                <a:gd name="connsiteX1464" fmla="*/ 1483457 w 1877657"/>
                <a:gd name="connsiteY1464" fmla="*/ 4499951 h 6128436"/>
                <a:gd name="connsiteX1465" fmla="*/ 1469571 w 1877657"/>
                <a:gd name="connsiteY1465" fmla="*/ 4472180 h 6128436"/>
                <a:gd name="connsiteX1466" fmla="*/ 1474971 w 1877657"/>
                <a:gd name="connsiteY1466" fmla="*/ 4439780 h 6128436"/>
                <a:gd name="connsiteX1467" fmla="*/ 1491171 w 1877657"/>
                <a:gd name="connsiteY1467" fmla="*/ 4466780 h 6128436"/>
                <a:gd name="connsiteX1468" fmla="*/ 1469571 w 1877657"/>
                <a:gd name="connsiteY1468" fmla="*/ 4472180 h 6128436"/>
                <a:gd name="connsiteX1469" fmla="*/ 1444886 w 1877657"/>
                <a:gd name="connsiteY1469" fmla="*/ 4478351 h 6128436"/>
                <a:gd name="connsiteX1470" fmla="*/ 1431000 w 1877657"/>
                <a:gd name="connsiteY1470" fmla="*/ 4482209 h 6128436"/>
                <a:gd name="connsiteX1471" fmla="*/ 1360800 w 1877657"/>
                <a:gd name="connsiteY1471" fmla="*/ 4383465 h 6128436"/>
                <a:gd name="connsiteX1472" fmla="*/ 1471114 w 1877657"/>
                <a:gd name="connsiteY1472" fmla="*/ 4313266 h 6128436"/>
                <a:gd name="connsiteX1473" fmla="*/ 1444886 w 1877657"/>
                <a:gd name="connsiteY1473" fmla="*/ 4478351 h 6128436"/>
                <a:gd name="connsiteX1474" fmla="*/ 1479600 w 1877657"/>
                <a:gd name="connsiteY1474" fmla="*/ 4257723 h 6128436"/>
                <a:gd name="connsiteX1475" fmla="*/ 1393200 w 1877657"/>
                <a:gd name="connsiteY1475" fmla="*/ 4246151 h 6128436"/>
                <a:gd name="connsiteX1476" fmla="*/ 1421743 w 1877657"/>
                <a:gd name="connsiteY1476" fmla="*/ 4143551 h 6128436"/>
                <a:gd name="connsiteX1477" fmla="*/ 1479600 w 1877657"/>
                <a:gd name="connsiteY1477" fmla="*/ 4255408 h 6128436"/>
                <a:gd name="connsiteX1478" fmla="*/ 1479600 w 1877657"/>
                <a:gd name="connsiteY1478" fmla="*/ 4257723 h 6128436"/>
                <a:gd name="connsiteX1479" fmla="*/ 1364657 w 1877657"/>
                <a:gd name="connsiteY1479" fmla="*/ 3984637 h 6128436"/>
                <a:gd name="connsiteX1480" fmla="*/ 1439486 w 1877657"/>
                <a:gd name="connsiteY1480" fmla="*/ 3995437 h 6128436"/>
                <a:gd name="connsiteX1481" fmla="*/ 1415571 w 1877657"/>
                <a:gd name="connsiteY1481" fmla="*/ 4081837 h 6128436"/>
                <a:gd name="connsiteX1482" fmla="*/ 1364657 w 1877657"/>
                <a:gd name="connsiteY1482" fmla="*/ 3984637 h 6128436"/>
                <a:gd name="connsiteX1483" fmla="*/ 1272857 w 1877657"/>
                <a:gd name="connsiteY1483" fmla="*/ 3993123 h 6128436"/>
                <a:gd name="connsiteX1484" fmla="*/ 1305257 w 1877657"/>
                <a:gd name="connsiteY1484" fmla="*/ 3904408 h 6128436"/>
                <a:gd name="connsiteX1485" fmla="*/ 1306029 w 1877657"/>
                <a:gd name="connsiteY1485" fmla="*/ 3903637 h 6128436"/>
                <a:gd name="connsiteX1486" fmla="*/ 1329943 w 1877657"/>
                <a:gd name="connsiteY1486" fmla="*/ 3964580 h 6128436"/>
                <a:gd name="connsiteX1487" fmla="*/ 1272857 w 1877657"/>
                <a:gd name="connsiteY1487" fmla="*/ 3993123 h 6128436"/>
                <a:gd name="connsiteX1488" fmla="*/ 1292914 w 1877657"/>
                <a:gd name="connsiteY1488" fmla="*/ 3870465 h 6128436"/>
                <a:gd name="connsiteX1489" fmla="*/ 1284429 w 1877657"/>
                <a:gd name="connsiteY1489" fmla="*/ 3892837 h 6128436"/>
                <a:gd name="connsiteX1490" fmla="*/ 1199571 w 1877657"/>
                <a:gd name="connsiteY1490" fmla="*/ 3998523 h 6128436"/>
                <a:gd name="connsiteX1491" fmla="*/ 1269771 w 1877657"/>
                <a:gd name="connsiteY1491" fmla="*/ 3810294 h 6128436"/>
                <a:gd name="connsiteX1492" fmla="*/ 1292914 w 1877657"/>
                <a:gd name="connsiteY1492" fmla="*/ 3870465 h 6128436"/>
                <a:gd name="connsiteX1493" fmla="*/ 1287514 w 1877657"/>
                <a:gd name="connsiteY1493" fmla="*/ 3792551 h 6128436"/>
                <a:gd name="connsiteX1494" fmla="*/ 1327629 w 1877657"/>
                <a:gd name="connsiteY1494" fmla="*/ 3776351 h 6128436"/>
                <a:gd name="connsiteX1495" fmla="*/ 1305257 w 1877657"/>
                <a:gd name="connsiteY1495" fmla="*/ 3837294 h 6128436"/>
                <a:gd name="connsiteX1496" fmla="*/ 1287514 w 1877657"/>
                <a:gd name="connsiteY1496" fmla="*/ 3792551 h 6128436"/>
                <a:gd name="connsiteX1497" fmla="*/ 1189543 w 1877657"/>
                <a:gd name="connsiteY1497" fmla="*/ 4144322 h 6128436"/>
                <a:gd name="connsiteX1498" fmla="*/ 1108543 w 1877657"/>
                <a:gd name="connsiteY1498" fmla="*/ 4245380 h 6128436"/>
                <a:gd name="connsiteX1499" fmla="*/ 1165629 w 1877657"/>
                <a:gd name="connsiteY1499" fmla="*/ 4091094 h 6128436"/>
                <a:gd name="connsiteX1500" fmla="*/ 1189543 w 1877657"/>
                <a:gd name="connsiteY1500" fmla="*/ 4144322 h 6128436"/>
                <a:gd name="connsiteX1501" fmla="*/ 1093886 w 1877657"/>
                <a:gd name="connsiteY1501" fmla="*/ 4401980 h 6128436"/>
                <a:gd name="connsiteX1502" fmla="*/ 1013657 w 1877657"/>
                <a:gd name="connsiteY1502" fmla="*/ 4498408 h 6128436"/>
                <a:gd name="connsiteX1503" fmla="*/ 1072286 w 1877657"/>
                <a:gd name="connsiteY1503" fmla="*/ 4340266 h 6128436"/>
                <a:gd name="connsiteX1504" fmla="*/ 1093886 w 1877657"/>
                <a:gd name="connsiteY1504" fmla="*/ 4401980 h 6128436"/>
                <a:gd name="connsiteX1505" fmla="*/ 988200 w 1877657"/>
                <a:gd name="connsiteY1505" fmla="*/ 4567837 h 6128436"/>
                <a:gd name="connsiteX1506" fmla="*/ 1042971 w 1877657"/>
                <a:gd name="connsiteY1506" fmla="*/ 4550865 h 6128436"/>
                <a:gd name="connsiteX1507" fmla="*/ 1028314 w 1877657"/>
                <a:gd name="connsiteY1507" fmla="*/ 4590209 h 6128436"/>
                <a:gd name="connsiteX1508" fmla="*/ 997457 w 1877657"/>
                <a:gd name="connsiteY1508" fmla="*/ 4598694 h 6128436"/>
                <a:gd name="connsiteX1509" fmla="*/ 986657 w 1877657"/>
                <a:gd name="connsiteY1509" fmla="*/ 4573237 h 6128436"/>
                <a:gd name="connsiteX1510" fmla="*/ 988200 w 1877657"/>
                <a:gd name="connsiteY1510" fmla="*/ 4567837 h 6128436"/>
                <a:gd name="connsiteX1511" fmla="*/ 978943 w 1877657"/>
                <a:gd name="connsiteY1511" fmla="*/ 4675837 h 6128436"/>
                <a:gd name="connsiteX1512" fmla="*/ 925714 w 1877657"/>
                <a:gd name="connsiteY1512" fmla="*/ 4735237 h 6128436"/>
                <a:gd name="connsiteX1513" fmla="*/ 961200 w 1877657"/>
                <a:gd name="connsiteY1513" fmla="*/ 4639580 h 6128436"/>
                <a:gd name="connsiteX1514" fmla="*/ 978943 w 1877657"/>
                <a:gd name="connsiteY1514" fmla="*/ 4634951 h 6128436"/>
                <a:gd name="connsiteX1515" fmla="*/ 978943 w 1877657"/>
                <a:gd name="connsiteY1515" fmla="*/ 4675837 h 6128436"/>
                <a:gd name="connsiteX1516" fmla="*/ 877886 w 1877657"/>
                <a:gd name="connsiteY1516" fmla="*/ 4798494 h 6128436"/>
                <a:gd name="connsiteX1517" fmla="*/ 813857 w 1877657"/>
                <a:gd name="connsiteY1517" fmla="*/ 4813151 h 6128436"/>
                <a:gd name="connsiteX1518" fmla="*/ 820029 w 1877657"/>
                <a:gd name="connsiteY1518" fmla="*/ 4678151 h 6128436"/>
                <a:gd name="connsiteX1519" fmla="*/ 898714 w 1877657"/>
                <a:gd name="connsiteY1519" fmla="*/ 4656551 h 6128436"/>
                <a:gd name="connsiteX1520" fmla="*/ 898714 w 1877657"/>
                <a:gd name="connsiteY1520" fmla="*/ 4740637 h 6128436"/>
                <a:gd name="connsiteX1521" fmla="*/ 877886 w 1877657"/>
                <a:gd name="connsiteY1521" fmla="*/ 4798494 h 6128436"/>
                <a:gd name="connsiteX1522" fmla="*/ 731314 w 1877657"/>
                <a:gd name="connsiteY1522" fmla="*/ 5026837 h 6128436"/>
                <a:gd name="connsiteX1523" fmla="*/ 707400 w 1877657"/>
                <a:gd name="connsiteY1523" fmla="*/ 5050751 h 6128436"/>
                <a:gd name="connsiteX1524" fmla="*/ 730543 w 1877657"/>
                <a:gd name="connsiteY1524" fmla="*/ 5014494 h 6128436"/>
                <a:gd name="connsiteX1525" fmla="*/ 731314 w 1877657"/>
                <a:gd name="connsiteY1525" fmla="*/ 5026837 h 6128436"/>
                <a:gd name="connsiteX1526" fmla="*/ 658029 w 1877657"/>
                <a:gd name="connsiteY1526" fmla="*/ 5127894 h 6128436"/>
                <a:gd name="connsiteX1527" fmla="*/ 658029 w 1877657"/>
                <a:gd name="connsiteY1527" fmla="*/ 5130980 h 6128436"/>
                <a:gd name="connsiteX1528" fmla="*/ 651857 w 1877657"/>
                <a:gd name="connsiteY1528" fmla="*/ 5136380 h 6128436"/>
                <a:gd name="connsiteX1529" fmla="*/ 658029 w 1877657"/>
                <a:gd name="connsiteY1529" fmla="*/ 5127894 h 6128436"/>
                <a:gd name="connsiteX1530" fmla="*/ 617143 w 1877657"/>
                <a:gd name="connsiteY1530" fmla="*/ 5191151 h 6128436"/>
                <a:gd name="connsiteX1531" fmla="*/ 754457 w 1877657"/>
                <a:gd name="connsiteY1531" fmla="*/ 5163380 h 6128436"/>
                <a:gd name="connsiteX1532" fmla="*/ 718971 w 1877657"/>
                <a:gd name="connsiteY1532" fmla="*/ 5213523 h 6128436"/>
                <a:gd name="connsiteX1533" fmla="*/ 584743 w 1877657"/>
                <a:gd name="connsiteY1533" fmla="*/ 5241294 h 6128436"/>
                <a:gd name="connsiteX1534" fmla="*/ 617143 w 1877657"/>
                <a:gd name="connsiteY1534" fmla="*/ 5191151 h 6128436"/>
                <a:gd name="connsiteX1535" fmla="*/ 688886 w 1877657"/>
                <a:gd name="connsiteY1535" fmla="*/ 5244380 h 6128436"/>
                <a:gd name="connsiteX1536" fmla="*/ 599400 w 1877657"/>
                <a:gd name="connsiteY1536" fmla="*/ 5327694 h 6128436"/>
                <a:gd name="connsiteX1537" fmla="*/ 650314 w 1877657"/>
                <a:gd name="connsiteY1537" fmla="*/ 5251323 h 6128436"/>
                <a:gd name="connsiteX1538" fmla="*/ 688886 w 1877657"/>
                <a:gd name="connsiteY1538" fmla="*/ 5244380 h 6128436"/>
                <a:gd name="connsiteX1539" fmla="*/ 542314 w 1877657"/>
                <a:gd name="connsiteY1539" fmla="*/ 5370894 h 6128436"/>
                <a:gd name="connsiteX1540" fmla="*/ 570086 w 1877657"/>
                <a:gd name="connsiteY1540" fmla="*/ 5268294 h 6128436"/>
                <a:gd name="connsiteX1541" fmla="*/ 617914 w 1877657"/>
                <a:gd name="connsiteY1541" fmla="*/ 5258266 h 6128436"/>
                <a:gd name="connsiteX1542" fmla="*/ 542314 w 1877657"/>
                <a:gd name="connsiteY1542" fmla="*/ 5370894 h 6128436"/>
                <a:gd name="connsiteX1543" fmla="*/ 408086 w 1877657"/>
                <a:gd name="connsiteY1543" fmla="*/ 5570694 h 6128436"/>
                <a:gd name="connsiteX1544" fmla="*/ 360257 w 1877657"/>
                <a:gd name="connsiteY1544" fmla="*/ 5641666 h 6128436"/>
                <a:gd name="connsiteX1545" fmla="*/ 375686 w 1877657"/>
                <a:gd name="connsiteY1545" fmla="*/ 5573008 h 6128436"/>
                <a:gd name="connsiteX1546" fmla="*/ 408086 w 1877657"/>
                <a:gd name="connsiteY1546" fmla="*/ 5570694 h 6128436"/>
                <a:gd name="connsiteX1547" fmla="*/ 398057 w 1877657"/>
                <a:gd name="connsiteY1547" fmla="*/ 5548323 h 6128436"/>
                <a:gd name="connsiteX1548" fmla="*/ 465171 w 1877657"/>
                <a:gd name="connsiteY1548" fmla="*/ 5485066 h 6128436"/>
                <a:gd name="connsiteX1549" fmla="*/ 424286 w 1877657"/>
                <a:gd name="connsiteY1549" fmla="*/ 5546008 h 6128436"/>
                <a:gd name="connsiteX1550" fmla="*/ 398057 w 1877657"/>
                <a:gd name="connsiteY1550" fmla="*/ 5548323 h 6128436"/>
                <a:gd name="connsiteX1551" fmla="*/ 437400 w 1877657"/>
                <a:gd name="connsiteY1551" fmla="*/ 5568380 h 6128436"/>
                <a:gd name="connsiteX1552" fmla="*/ 449743 w 1877657"/>
                <a:gd name="connsiteY1552" fmla="*/ 5567608 h 6128436"/>
                <a:gd name="connsiteX1553" fmla="*/ 417343 w 1877657"/>
                <a:gd name="connsiteY1553" fmla="*/ 5598465 h 6128436"/>
                <a:gd name="connsiteX1554" fmla="*/ 437400 w 1877657"/>
                <a:gd name="connsiteY1554" fmla="*/ 5568380 h 6128436"/>
                <a:gd name="connsiteX1555" fmla="*/ 232200 w 1877657"/>
                <a:gd name="connsiteY1555" fmla="*/ 5831437 h 6128436"/>
                <a:gd name="connsiteX1556" fmla="*/ 184371 w 1877657"/>
                <a:gd name="connsiteY1556" fmla="*/ 5902408 h 6128436"/>
                <a:gd name="connsiteX1557" fmla="*/ 208286 w 1877657"/>
                <a:gd name="connsiteY1557" fmla="*/ 5832980 h 6128436"/>
                <a:gd name="connsiteX1558" fmla="*/ 232200 w 1877657"/>
                <a:gd name="connsiteY1558" fmla="*/ 5831437 h 6128436"/>
                <a:gd name="connsiteX1559" fmla="*/ 230657 w 1877657"/>
                <a:gd name="connsiteY1559" fmla="*/ 5808294 h 6128436"/>
                <a:gd name="connsiteX1560" fmla="*/ 278486 w 1877657"/>
                <a:gd name="connsiteY1560" fmla="*/ 5762008 h 6128436"/>
                <a:gd name="connsiteX1561" fmla="*/ 248400 w 1877657"/>
                <a:gd name="connsiteY1561" fmla="*/ 5807523 h 6128436"/>
                <a:gd name="connsiteX1562" fmla="*/ 230657 w 1877657"/>
                <a:gd name="connsiteY1562" fmla="*/ 5808294 h 6128436"/>
                <a:gd name="connsiteX1563" fmla="*/ 260743 w 1877657"/>
                <a:gd name="connsiteY1563" fmla="*/ 5829894 h 6128436"/>
                <a:gd name="connsiteX1564" fmla="*/ 280029 w 1877657"/>
                <a:gd name="connsiteY1564" fmla="*/ 5829123 h 6128436"/>
                <a:gd name="connsiteX1565" fmla="*/ 223714 w 1877657"/>
                <a:gd name="connsiteY1565" fmla="*/ 5885437 h 6128436"/>
                <a:gd name="connsiteX1566" fmla="*/ 260743 w 1877657"/>
                <a:gd name="connsiteY1566" fmla="*/ 5829894 h 6128436"/>
                <a:gd name="connsiteX1567" fmla="*/ 276943 w 1877657"/>
                <a:gd name="connsiteY1567" fmla="*/ 5805980 h 6128436"/>
                <a:gd name="connsiteX1568" fmla="*/ 310114 w 1877657"/>
                <a:gd name="connsiteY1568" fmla="*/ 5756608 h 6128436"/>
                <a:gd name="connsiteX1569" fmla="*/ 299314 w 1877657"/>
                <a:gd name="connsiteY1569" fmla="*/ 5805209 h 6128436"/>
                <a:gd name="connsiteX1570" fmla="*/ 276943 w 1877657"/>
                <a:gd name="connsiteY1570" fmla="*/ 5805980 h 6128436"/>
                <a:gd name="connsiteX1571" fmla="*/ 444343 w 1877657"/>
                <a:gd name="connsiteY1571" fmla="*/ 5603865 h 6128436"/>
                <a:gd name="connsiteX1572" fmla="*/ 391114 w 1877657"/>
                <a:gd name="connsiteY1572" fmla="*/ 5678694 h 6128436"/>
                <a:gd name="connsiteX1573" fmla="*/ 364114 w 1877657"/>
                <a:gd name="connsiteY1573" fmla="*/ 5680237 h 6128436"/>
                <a:gd name="connsiteX1574" fmla="*/ 444343 w 1877657"/>
                <a:gd name="connsiteY1574" fmla="*/ 5603865 h 6128436"/>
                <a:gd name="connsiteX1575" fmla="*/ 453600 w 1877657"/>
                <a:gd name="connsiteY1575" fmla="*/ 5543694 h 6128436"/>
                <a:gd name="connsiteX1576" fmla="*/ 483686 w 1877657"/>
                <a:gd name="connsiteY1576" fmla="*/ 5499723 h 6128436"/>
                <a:gd name="connsiteX1577" fmla="*/ 472114 w 1877657"/>
                <a:gd name="connsiteY1577" fmla="*/ 5542151 h 6128436"/>
                <a:gd name="connsiteX1578" fmla="*/ 453600 w 1877657"/>
                <a:gd name="connsiteY1578" fmla="*/ 5543694 h 6128436"/>
                <a:gd name="connsiteX1579" fmla="*/ 651086 w 1877657"/>
                <a:gd name="connsiteY1579" fmla="*/ 5310723 h 6128436"/>
                <a:gd name="connsiteX1580" fmla="*/ 600171 w 1877657"/>
                <a:gd name="connsiteY1580" fmla="*/ 5382465 h 6128436"/>
                <a:gd name="connsiteX1581" fmla="*/ 567000 w 1877657"/>
                <a:gd name="connsiteY1581" fmla="*/ 5389408 h 6128436"/>
                <a:gd name="connsiteX1582" fmla="*/ 651086 w 1877657"/>
                <a:gd name="connsiteY1582" fmla="*/ 5310723 h 6128436"/>
                <a:gd name="connsiteX1583" fmla="*/ 510686 w 1877657"/>
                <a:gd name="connsiteY1583" fmla="*/ 5400980 h 6128436"/>
                <a:gd name="connsiteX1584" fmla="*/ 479829 w 1877657"/>
                <a:gd name="connsiteY1584" fmla="*/ 5407151 h 6128436"/>
                <a:gd name="connsiteX1585" fmla="*/ 530743 w 1877657"/>
                <a:gd name="connsiteY1585" fmla="*/ 5327694 h 6128436"/>
                <a:gd name="connsiteX1586" fmla="*/ 510686 w 1877657"/>
                <a:gd name="connsiteY1586" fmla="*/ 5400980 h 6128436"/>
                <a:gd name="connsiteX1587" fmla="*/ 462086 w 1877657"/>
                <a:gd name="connsiteY1587" fmla="*/ 5434151 h 6128436"/>
                <a:gd name="connsiteX1588" fmla="*/ 492943 w 1877657"/>
                <a:gd name="connsiteY1588" fmla="*/ 5427980 h 6128436"/>
                <a:gd name="connsiteX1589" fmla="*/ 425829 w 1877657"/>
                <a:gd name="connsiteY1589" fmla="*/ 5491237 h 6128436"/>
                <a:gd name="connsiteX1590" fmla="*/ 462086 w 1877657"/>
                <a:gd name="connsiteY1590" fmla="*/ 5434151 h 6128436"/>
                <a:gd name="connsiteX1591" fmla="*/ 327086 w 1877657"/>
                <a:gd name="connsiteY1591" fmla="*/ 5682551 h 6128436"/>
                <a:gd name="connsiteX1592" fmla="*/ 301629 w 1877657"/>
                <a:gd name="connsiteY1592" fmla="*/ 5684094 h 6128436"/>
                <a:gd name="connsiteX1593" fmla="*/ 340200 w 1877657"/>
                <a:gd name="connsiteY1593" fmla="*/ 5623923 h 6128436"/>
                <a:gd name="connsiteX1594" fmla="*/ 327086 w 1877657"/>
                <a:gd name="connsiteY1594" fmla="*/ 5682551 h 6128436"/>
                <a:gd name="connsiteX1595" fmla="*/ 286200 w 1877657"/>
                <a:gd name="connsiteY1595" fmla="*/ 5708008 h 6128436"/>
                <a:gd name="connsiteX1596" fmla="*/ 302400 w 1877657"/>
                <a:gd name="connsiteY1596" fmla="*/ 5707237 h 6128436"/>
                <a:gd name="connsiteX1597" fmla="*/ 261514 w 1877657"/>
                <a:gd name="connsiteY1597" fmla="*/ 5746580 h 6128436"/>
                <a:gd name="connsiteX1598" fmla="*/ 286200 w 1877657"/>
                <a:gd name="connsiteY1598" fmla="*/ 5708008 h 6128436"/>
                <a:gd name="connsiteX1599" fmla="*/ 144257 w 1877657"/>
                <a:gd name="connsiteY1599" fmla="*/ 5948694 h 6128436"/>
                <a:gd name="connsiteX1600" fmla="*/ 132686 w 1877657"/>
                <a:gd name="connsiteY1600" fmla="*/ 5948694 h 6128436"/>
                <a:gd name="connsiteX1601" fmla="*/ 158143 w 1877657"/>
                <a:gd name="connsiteY1601" fmla="*/ 5909351 h 6128436"/>
                <a:gd name="connsiteX1602" fmla="*/ 144257 w 1877657"/>
                <a:gd name="connsiteY1602" fmla="*/ 5948694 h 6128436"/>
                <a:gd name="connsiteX1603" fmla="*/ 135771 w 1877657"/>
                <a:gd name="connsiteY1603" fmla="*/ 5971837 h 6128436"/>
                <a:gd name="connsiteX1604" fmla="*/ 135000 w 1877657"/>
                <a:gd name="connsiteY1604" fmla="*/ 5974151 h 6128436"/>
                <a:gd name="connsiteX1605" fmla="*/ 81000 w 1877657"/>
                <a:gd name="connsiteY1605" fmla="*/ 6028151 h 6128436"/>
                <a:gd name="connsiteX1606" fmla="*/ 117257 w 1877657"/>
                <a:gd name="connsiteY1606" fmla="*/ 5971837 h 6128436"/>
                <a:gd name="connsiteX1607" fmla="*/ 135771 w 1877657"/>
                <a:gd name="connsiteY1607" fmla="*/ 5971837 h 6128436"/>
                <a:gd name="connsiteX1608" fmla="*/ 69429 w 1877657"/>
                <a:gd name="connsiteY1608" fmla="*/ 6072894 h 6128436"/>
                <a:gd name="connsiteX1609" fmla="*/ 50143 w 1877657"/>
                <a:gd name="connsiteY1609" fmla="*/ 6101437 h 6128436"/>
                <a:gd name="connsiteX1610" fmla="*/ 40886 w 1877657"/>
                <a:gd name="connsiteY1610" fmla="*/ 6101437 h 6128436"/>
                <a:gd name="connsiteX1611" fmla="*/ 69429 w 1877657"/>
                <a:gd name="connsiteY1611" fmla="*/ 6072894 h 6128436"/>
                <a:gd name="connsiteX1612" fmla="*/ 104914 w 1877657"/>
                <a:gd name="connsiteY1612" fmla="*/ 6061323 h 6128436"/>
                <a:gd name="connsiteX1613" fmla="*/ 91029 w 1877657"/>
                <a:gd name="connsiteY1613" fmla="*/ 6101437 h 6128436"/>
                <a:gd name="connsiteX1614" fmla="*/ 77914 w 1877657"/>
                <a:gd name="connsiteY1614" fmla="*/ 6101437 h 6128436"/>
                <a:gd name="connsiteX1615" fmla="*/ 104914 w 1877657"/>
                <a:gd name="connsiteY1615" fmla="*/ 6061323 h 6128436"/>
                <a:gd name="connsiteX1616" fmla="*/ 155057 w 1877657"/>
                <a:gd name="connsiteY1616" fmla="*/ 5987266 h 6128436"/>
                <a:gd name="connsiteX1617" fmla="*/ 155057 w 1877657"/>
                <a:gd name="connsiteY1617" fmla="*/ 5987266 h 6128436"/>
                <a:gd name="connsiteX1618" fmla="*/ 170486 w 1877657"/>
                <a:gd name="connsiteY1618" fmla="*/ 5971837 h 6128436"/>
                <a:gd name="connsiteX1619" fmla="*/ 185143 w 1877657"/>
                <a:gd name="connsiteY1619" fmla="*/ 5971837 h 6128436"/>
                <a:gd name="connsiteX1620" fmla="*/ 137314 w 1877657"/>
                <a:gd name="connsiteY1620" fmla="*/ 6039723 h 6128436"/>
                <a:gd name="connsiteX1621" fmla="*/ 155057 w 1877657"/>
                <a:gd name="connsiteY1621" fmla="*/ 5987266 h 6128436"/>
                <a:gd name="connsiteX1622" fmla="*/ 192857 w 1877657"/>
                <a:gd name="connsiteY1622" fmla="*/ 5948694 h 6128436"/>
                <a:gd name="connsiteX1623" fmla="*/ 220629 w 1877657"/>
                <a:gd name="connsiteY1623" fmla="*/ 5920923 h 6128436"/>
                <a:gd name="connsiteX1624" fmla="*/ 200571 w 1877657"/>
                <a:gd name="connsiteY1624" fmla="*/ 5949465 h 6128436"/>
                <a:gd name="connsiteX1625" fmla="*/ 200571 w 1877657"/>
                <a:gd name="connsiteY1625" fmla="*/ 5947923 h 6128436"/>
                <a:gd name="connsiteX1626" fmla="*/ 192857 w 1877657"/>
                <a:gd name="connsiteY1626" fmla="*/ 5947923 h 6128436"/>
                <a:gd name="connsiteX1627" fmla="*/ 345600 w 1877657"/>
                <a:gd name="connsiteY1627" fmla="*/ 5704923 h 6128436"/>
                <a:gd name="connsiteX1628" fmla="*/ 374143 w 1877657"/>
                <a:gd name="connsiteY1628" fmla="*/ 5703380 h 6128436"/>
                <a:gd name="connsiteX1629" fmla="*/ 332486 w 1877657"/>
                <a:gd name="connsiteY1629" fmla="*/ 5762008 h 6128436"/>
                <a:gd name="connsiteX1630" fmla="*/ 345600 w 1877657"/>
                <a:gd name="connsiteY1630" fmla="*/ 5704923 h 6128436"/>
                <a:gd name="connsiteX1631" fmla="*/ 523800 w 1877657"/>
                <a:gd name="connsiteY1631" fmla="*/ 5439551 h 6128436"/>
                <a:gd name="connsiteX1632" fmla="*/ 538457 w 1877657"/>
                <a:gd name="connsiteY1632" fmla="*/ 5417951 h 6128436"/>
                <a:gd name="connsiteX1633" fmla="*/ 581657 w 1877657"/>
                <a:gd name="connsiteY1633" fmla="*/ 5409465 h 6128436"/>
                <a:gd name="connsiteX1634" fmla="*/ 501429 w 1877657"/>
                <a:gd name="connsiteY1634" fmla="*/ 5522865 h 6128436"/>
                <a:gd name="connsiteX1635" fmla="*/ 523800 w 1877657"/>
                <a:gd name="connsiteY1635" fmla="*/ 5439551 h 6128436"/>
                <a:gd name="connsiteX1636" fmla="*/ 715886 w 1877657"/>
                <a:gd name="connsiteY1636" fmla="*/ 5259037 h 6128436"/>
                <a:gd name="connsiteX1637" fmla="*/ 716657 w 1877657"/>
                <a:gd name="connsiteY1637" fmla="*/ 5284494 h 6128436"/>
                <a:gd name="connsiteX1638" fmla="*/ 670371 w 1877657"/>
                <a:gd name="connsiteY1638" fmla="*/ 5323066 h 6128436"/>
                <a:gd name="connsiteX1639" fmla="*/ 715886 w 1877657"/>
                <a:gd name="connsiteY1639" fmla="*/ 5259037 h 6128436"/>
                <a:gd name="connsiteX1640" fmla="*/ 739029 w 1877657"/>
                <a:gd name="connsiteY1640" fmla="*/ 5265980 h 6128436"/>
                <a:gd name="connsiteX1641" fmla="*/ 737486 w 1877657"/>
                <a:gd name="connsiteY1641" fmla="*/ 5227408 h 6128436"/>
                <a:gd name="connsiteX1642" fmla="*/ 769886 w 1877657"/>
                <a:gd name="connsiteY1642" fmla="*/ 5181894 h 6128436"/>
                <a:gd name="connsiteX1643" fmla="*/ 770657 w 1877657"/>
                <a:gd name="connsiteY1643" fmla="*/ 5241294 h 6128436"/>
                <a:gd name="connsiteX1644" fmla="*/ 739029 w 1877657"/>
                <a:gd name="connsiteY1644" fmla="*/ 5265980 h 6128436"/>
                <a:gd name="connsiteX1645" fmla="*/ 793800 w 1877657"/>
                <a:gd name="connsiteY1645" fmla="*/ 5225094 h 6128436"/>
                <a:gd name="connsiteX1646" fmla="*/ 793029 w 1877657"/>
                <a:gd name="connsiteY1646" fmla="*/ 5156437 h 6128436"/>
                <a:gd name="connsiteX1647" fmla="*/ 828514 w 1877657"/>
                <a:gd name="connsiteY1647" fmla="*/ 5149494 h 6128436"/>
                <a:gd name="connsiteX1648" fmla="*/ 817714 w 1877657"/>
                <a:gd name="connsiteY1648" fmla="*/ 5208123 h 6128436"/>
                <a:gd name="connsiteX1649" fmla="*/ 793800 w 1877657"/>
                <a:gd name="connsiteY1649" fmla="*/ 5225094 h 6128436"/>
                <a:gd name="connsiteX1650" fmla="*/ 852429 w 1877657"/>
                <a:gd name="connsiteY1650" fmla="*/ 5144094 h 6128436"/>
                <a:gd name="connsiteX1651" fmla="*/ 868629 w 1877657"/>
                <a:gd name="connsiteY1651" fmla="*/ 5141008 h 6128436"/>
                <a:gd name="connsiteX1652" fmla="*/ 860914 w 1877657"/>
                <a:gd name="connsiteY1652" fmla="*/ 5178809 h 6128436"/>
                <a:gd name="connsiteX1653" fmla="*/ 843943 w 1877657"/>
                <a:gd name="connsiteY1653" fmla="*/ 5190380 h 6128436"/>
                <a:gd name="connsiteX1654" fmla="*/ 852429 w 1877657"/>
                <a:gd name="connsiteY1654" fmla="*/ 5144094 h 6128436"/>
                <a:gd name="connsiteX1655" fmla="*/ 894086 w 1877657"/>
                <a:gd name="connsiteY1655" fmla="*/ 5135608 h 6128436"/>
                <a:gd name="connsiteX1656" fmla="*/ 905657 w 1877657"/>
                <a:gd name="connsiteY1656" fmla="*/ 5133294 h 6128436"/>
                <a:gd name="connsiteX1657" fmla="*/ 898714 w 1877657"/>
                <a:gd name="connsiteY1657" fmla="*/ 5155666 h 6128436"/>
                <a:gd name="connsiteX1658" fmla="*/ 888686 w 1877657"/>
                <a:gd name="connsiteY1658" fmla="*/ 5161066 h 6128436"/>
                <a:gd name="connsiteX1659" fmla="*/ 894086 w 1877657"/>
                <a:gd name="connsiteY1659" fmla="*/ 5135608 h 6128436"/>
                <a:gd name="connsiteX1660" fmla="*/ 931114 w 1877657"/>
                <a:gd name="connsiteY1660" fmla="*/ 5128666 h 6128436"/>
                <a:gd name="connsiteX1661" fmla="*/ 968914 w 1877657"/>
                <a:gd name="connsiteY1661" fmla="*/ 5120951 h 6128436"/>
                <a:gd name="connsiteX1662" fmla="*/ 927257 w 1877657"/>
                <a:gd name="connsiteY1662" fmla="*/ 5140237 h 6128436"/>
                <a:gd name="connsiteX1663" fmla="*/ 931114 w 1877657"/>
                <a:gd name="connsiteY1663" fmla="*/ 5128666 h 6128436"/>
                <a:gd name="connsiteX1664" fmla="*/ 1168714 w 1877657"/>
                <a:gd name="connsiteY1664" fmla="*/ 5080837 h 6128436"/>
                <a:gd name="connsiteX1665" fmla="*/ 1159457 w 1877657"/>
                <a:gd name="connsiteY1665" fmla="*/ 5102437 h 6128436"/>
                <a:gd name="connsiteX1666" fmla="*/ 1145571 w 1877657"/>
                <a:gd name="connsiteY1666" fmla="*/ 5097809 h 6128436"/>
                <a:gd name="connsiteX1667" fmla="*/ 1112400 w 1877657"/>
                <a:gd name="connsiteY1667" fmla="*/ 5091637 h 6128436"/>
                <a:gd name="connsiteX1668" fmla="*/ 1168714 w 1877657"/>
                <a:gd name="connsiteY1668" fmla="*/ 5080837 h 6128436"/>
                <a:gd name="connsiteX1669" fmla="*/ 1195714 w 1877657"/>
                <a:gd name="connsiteY1669" fmla="*/ 5075437 h 6128436"/>
                <a:gd name="connsiteX1670" fmla="*/ 1205743 w 1877657"/>
                <a:gd name="connsiteY1670" fmla="*/ 5073123 h 6128436"/>
                <a:gd name="connsiteX1671" fmla="*/ 1184143 w 1877657"/>
                <a:gd name="connsiteY1671" fmla="*/ 5114780 h 6128436"/>
                <a:gd name="connsiteX1672" fmla="*/ 1181057 w 1877657"/>
                <a:gd name="connsiteY1672" fmla="*/ 5112465 h 6128436"/>
                <a:gd name="connsiteX1673" fmla="*/ 1195714 w 1877657"/>
                <a:gd name="connsiteY1673" fmla="*/ 5075437 h 6128436"/>
                <a:gd name="connsiteX1674" fmla="*/ 1235057 w 1877657"/>
                <a:gd name="connsiteY1674" fmla="*/ 5066951 h 6128436"/>
                <a:gd name="connsiteX1675" fmla="*/ 1247400 w 1877657"/>
                <a:gd name="connsiteY1675" fmla="*/ 5064637 h 6128436"/>
                <a:gd name="connsiteX1676" fmla="*/ 1206514 w 1877657"/>
                <a:gd name="connsiteY1676" fmla="*/ 5130209 h 6128436"/>
                <a:gd name="connsiteX1677" fmla="*/ 1203429 w 1877657"/>
                <a:gd name="connsiteY1677" fmla="*/ 5127894 h 6128436"/>
                <a:gd name="connsiteX1678" fmla="*/ 1235057 w 1877657"/>
                <a:gd name="connsiteY1678" fmla="*/ 5066951 h 6128436"/>
                <a:gd name="connsiteX1679" fmla="*/ 1278257 w 1877657"/>
                <a:gd name="connsiteY1679" fmla="*/ 5058465 h 6128436"/>
                <a:gd name="connsiteX1680" fmla="*/ 1302171 w 1877657"/>
                <a:gd name="connsiteY1680" fmla="*/ 5053837 h 6128436"/>
                <a:gd name="connsiteX1681" fmla="*/ 1231971 w 1877657"/>
                <a:gd name="connsiteY1681" fmla="*/ 5157209 h 6128436"/>
                <a:gd name="connsiteX1682" fmla="*/ 1222714 w 1877657"/>
                <a:gd name="connsiteY1682" fmla="*/ 5147180 h 6128436"/>
                <a:gd name="connsiteX1683" fmla="*/ 1278257 w 1877657"/>
                <a:gd name="connsiteY1683" fmla="*/ 5058465 h 6128436"/>
                <a:gd name="connsiteX1684" fmla="*/ 1279029 w 1877657"/>
                <a:gd name="connsiteY1684" fmla="*/ 5241294 h 6128436"/>
                <a:gd name="connsiteX1685" fmla="*/ 1265143 w 1877657"/>
                <a:gd name="connsiteY1685" fmla="*/ 5208894 h 6128436"/>
                <a:gd name="connsiteX1686" fmla="*/ 1296000 w 1877657"/>
                <a:gd name="connsiteY1686" fmla="*/ 5168780 h 6128436"/>
                <a:gd name="connsiteX1687" fmla="*/ 1279029 w 1877657"/>
                <a:gd name="connsiteY1687" fmla="*/ 5241294 h 6128436"/>
                <a:gd name="connsiteX1688" fmla="*/ 1325314 w 1877657"/>
                <a:gd name="connsiteY1688" fmla="*/ 5142551 h 6128436"/>
                <a:gd name="connsiteX1689" fmla="*/ 1381629 w 1877657"/>
                <a:gd name="connsiteY1689" fmla="*/ 5245151 h 6128436"/>
                <a:gd name="connsiteX1690" fmla="*/ 1378543 w 1877657"/>
                <a:gd name="connsiteY1690" fmla="*/ 5259037 h 6128436"/>
                <a:gd name="connsiteX1691" fmla="*/ 1295229 w 1877657"/>
                <a:gd name="connsiteY1691" fmla="*/ 5272923 h 6128436"/>
                <a:gd name="connsiteX1692" fmla="*/ 1325314 w 1877657"/>
                <a:gd name="connsiteY1692" fmla="*/ 5142551 h 6128436"/>
                <a:gd name="connsiteX1693" fmla="*/ 1289829 w 1877657"/>
                <a:gd name="connsiteY1693" fmla="*/ 5296837 h 6128436"/>
                <a:gd name="connsiteX1694" fmla="*/ 1363886 w 1877657"/>
                <a:gd name="connsiteY1694" fmla="*/ 5284494 h 6128436"/>
                <a:gd name="connsiteX1695" fmla="*/ 1265914 w 1877657"/>
                <a:gd name="connsiteY1695" fmla="*/ 5402523 h 6128436"/>
                <a:gd name="connsiteX1696" fmla="*/ 1289829 w 1877657"/>
                <a:gd name="connsiteY1696" fmla="*/ 5296837 h 6128436"/>
                <a:gd name="connsiteX1697" fmla="*/ 1343057 w 1877657"/>
                <a:gd name="connsiteY1697" fmla="*/ 5126351 h 6128436"/>
                <a:gd name="connsiteX1698" fmla="*/ 1410171 w 1877657"/>
                <a:gd name="connsiteY1698" fmla="*/ 5115551 h 6128436"/>
                <a:gd name="connsiteX1699" fmla="*/ 1389343 w 1877657"/>
                <a:gd name="connsiteY1699" fmla="*/ 5211209 h 6128436"/>
                <a:gd name="connsiteX1700" fmla="*/ 1343057 w 1877657"/>
                <a:gd name="connsiteY1700" fmla="*/ 5126351 h 6128436"/>
                <a:gd name="connsiteX1701" fmla="*/ 1307571 w 1877657"/>
                <a:gd name="connsiteY1701" fmla="*/ 5114780 h 6128436"/>
                <a:gd name="connsiteX1702" fmla="*/ 1252800 w 1877657"/>
                <a:gd name="connsiteY1702" fmla="*/ 5187294 h 6128436"/>
                <a:gd name="connsiteX1703" fmla="*/ 1246629 w 1877657"/>
                <a:gd name="connsiteY1703" fmla="*/ 5177266 h 6128436"/>
                <a:gd name="connsiteX1704" fmla="*/ 1317600 w 1877657"/>
                <a:gd name="connsiteY1704" fmla="*/ 5072351 h 6128436"/>
                <a:gd name="connsiteX1705" fmla="*/ 1307571 w 1877657"/>
                <a:gd name="connsiteY1705" fmla="*/ 5114780 h 6128436"/>
                <a:gd name="connsiteX1706" fmla="*/ 1319914 w 1877657"/>
                <a:gd name="connsiteY1706" fmla="*/ 5026837 h 6128436"/>
                <a:gd name="connsiteX1707" fmla="*/ 1330714 w 1877657"/>
                <a:gd name="connsiteY1707" fmla="*/ 5014494 h 6128436"/>
                <a:gd name="connsiteX1708" fmla="*/ 1328400 w 1877657"/>
                <a:gd name="connsiteY1708" fmla="*/ 5025294 h 6128436"/>
                <a:gd name="connsiteX1709" fmla="*/ 1319914 w 1877657"/>
                <a:gd name="connsiteY1709" fmla="*/ 5026837 h 6128436"/>
                <a:gd name="connsiteX1710" fmla="*/ 1372371 w 1877657"/>
                <a:gd name="connsiteY1710" fmla="*/ 5010637 h 6128436"/>
                <a:gd name="connsiteX1711" fmla="*/ 1370057 w 1877657"/>
                <a:gd name="connsiteY1711" fmla="*/ 5016809 h 6128436"/>
                <a:gd name="connsiteX1712" fmla="*/ 1365429 w 1877657"/>
                <a:gd name="connsiteY1712" fmla="*/ 5017580 h 6128436"/>
                <a:gd name="connsiteX1713" fmla="*/ 1372371 w 1877657"/>
                <a:gd name="connsiteY1713" fmla="*/ 5010637 h 6128436"/>
                <a:gd name="connsiteX1714" fmla="*/ 1446429 w 1877657"/>
                <a:gd name="connsiteY1714" fmla="*/ 4978237 h 6128436"/>
                <a:gd name="connsiteX1715" fmla="*/ 1448743 w 1877657"/>
                <a:gd name="connsiteY1715" fmla="*/ 5000608 h 6128436"/>
                <a:gd name="connsiteX1716" fmla="*/ 1420971 w 1877657"/>
                <a:gd name="connsiteY1716" fmla="*/ 5006008 h 6128436"/>
                <a:gd name="connsiteX1717" fmla="*/ 1446429 w 1877657"/>
                <a:gd name="connsiteY1717" fmla="*/ 4978237 h 6128436"/>
                <a:gd name="connsiteX1718" fmla="*/ 1484229 w 1877657"/>
                <a:gd name="connsiteY1718" fmla="*/ 4968980 h 6128436"/>
                <a:gd name="connsiteX1719" fmla="*/ 1495029 w 1877657"/>
                <a:gd name="connsiteY1719" fmla="*/ 4943523 h 6128436"/>
                <a:gd name="connsiteX1720" fmla="*/ 1496571 w 1877657"/>
                <a:gd name="connsiteY1720" fmla="*/ 4955094 h 6128436"/>
                <a:gd name="connsiteX1721" fmla="*/ 1484229 w 1877657"/>
                <a:gd name="connsiteY1721" fmla="*/ 4968980 h 6128436"/>
                <a:gd name="connsiteX1722" fmla="*/ 1539000 w 1877657"/>
                <a:gd name="connsiteY1722" fmla="*/ 4843237 h 6128436"/>
                <a:gd name="connsiteX1723" fmla="*/ 1539771 w 1877657"/>
                <a:gd name="connsiteY1723" fmla="*/ 4853266 h 6128436"/>
                <a:gd name="connsiteX1724" fmla="*/ 1529743 w 1877657"/>
                <a:gd name="connsiteY1724" fmla="*/ 4864837 h 6128436"/>
                <a:gd name="connsiteX1725" fmla="*/ 1539000 w 1877657"/>
                <a:gd name="connsiteY1725" fmla="*/ 4843237 h 6128436"/>
                <a:gd name="connsiteX1726" fmla="*/ 1483457 w 1877657"/>
                <a:gd name="connsiteY1726" fmla="*/ 4661180 h 6128436"/>
                <a:gd name="connsiteX1727" fmla="*/ 1483457 w 1877657"/>
                <a:gd name="connsiteY1727" fmla="*/ 4621066 h 6128436"/>
                <a:gd name="connsiteX1728" fmla="*/ 1518171 w 1877657"/>
                <a:gd name="connsiteY1728" fmla="*/ 4573237 h 6128436"/>
                <a:gd name="connsiteX1729" fmla="*/ 1505829 w 1877657"/>
                <a:gd name="connsiteY1729" fmla="*/ 4656551 h 6128436"/>
                <a:gd name="connsiteX1730" fmla="*/ 1483457 w 1877657"/>
                <a:gd name="connsiteY1730" fmla="*/ 4661180 h 6128436"/>
                <a:gd name="connsiteX1731" fmla="*/ 1530514 w 1877657"/>
                <a:gd name="connsiteY1731" fmla="*/ 4487608 h 6128436"/>
                <a:gd name="connsiteX1732" fmla="*/ 1530514 w 1877657"/>
                <a:gd name="connsiteY1732" fmla="*/ 4487608 h 6128436"/>
                <a:gd name="connsiteX1733" fmla="*/ 1531286 w 1877657"/>
                <a:gd name="connsiteY1733" fmla="*/ 4488380 h 6128436"/>
                <a:gd name="connsiteX1734" fmla="*/ 1530514 w 1877657"/>
                <a:gd name="connsiteY1734" fmla="*/ 4487608 h 6128436"/>
                <a:gd name="connsiteX1735" fmla="*/ 1513543 w 1877657"/>
                <a:gd name="connsiteY1735" fmla="*/ 4459837 h 6128436"/>
                <a:gd name="connsiteX1736" fmla="*/ 1485771 w 1877657"/>
                <a:gd name="connsiteY1736" fmla="*/ 4413551 h 6128436"/>
                <a:gd name="connsiteX1737" fmla="*/ 1543629 w 1877657"/>
                <a:gd name="connsiteY1737" fmla="*/ 4397351 h 6128436"/>
                <a:gd name="connsiteX1738" fmla="*/ 1535143 w 1877657"/>
                <a:gd name="connsiteY1738" fmla="*/ 4453666 h 6128436"/>
                <a:gd name="connsiteX1739" fmla="*/ 1513543 w 1877657"/>
                <a:gd name="connsiteY1739" fmla="*/ 4459837 h 6128436"/>
                <a:gd name="connsiteX1740" fmla="*/ 1517400 w 1877657"/>
                <a:gd name="connsiteY1740" fmla="*/ 4164380 h 6128436"/>
                <a:gd name="connsiteX1741" fmla="*/ 1568314 w 1877657"/>
                <a:gd name="connsiteY1741" fmla="*/ 4233037 h 6128436"/>
                <a:gd name="connsiteX1742" fmla="*/ 1566771 w 1877657"/>
                <a:gd name="connsiteY1742" fmla="*/ 4245380 h 6128436"/>
                <a:gd name="connsiteX1743" fmla="*/ 1487314 w 1877657"/>
                <a:gd name="connsiteY1743" fmla="*/ 4360323 h 6128436"/>
                <a:gd name="connsiteX1744" fmla="*/ 1517400 w 1877657"/>
                <a:gd name="connsiteY1744" fmla="*/ 4164380 h 6128436"/>
                <a:gd name="connsiteX1745" fmla="*/ 1527429 w 1877657"/>
                <a:gd name="connsiteY1745" fmla="*/ 4140465 h 6128436"/>
                <a:gd name="connsiteX1746" fmla="*/ 1583743 w 1877657"/>
                <a:gd name="connsiteY1746" fmla="*/ 4125808 h 6128436"/>
                <a:gd name="connsiteX1747" fmla="*/ 1572943 w 1877657"/>
                <a:gd name="connsiteY1747" fmla="*/ 4200637 h 6128436"/>
                <a:gd name="connsiteX1748" fmla="*/ 1527429 w 1877657"/>
                <a:gd name="connsiteY1748" fmla="*/ 4140465 h 6128436"/>
                <a:gd name="connsiteX1749" fmla="*/ 1499657 w 1877657"/>
                <a:gd name="connsiteY1749" fmla="*/ 4127351 h 6128436"/>
                <a:gd name="connsiteX1750" fmla="*/ 1485771 w 1877657"/>
                <a:gd name="connsiteY1750" fmla="*/ 4216837 h 6128436"/>
                <a:gd name="connsiteX1751" fmla="*/ 1439486 w 1877657"/>
                <a:gd name="connsiteY1751" fmla="*/ 4127351 h 6128436"/>
                <a:gd name="connsiteX1752" fmla="*/ 1506600 w 1877657"/>
                <a:gd name="connsiteY1752" fmla="*/ 4084151 h 6128436"/>
                <a:gd name="connsiteX1753" fmla="*/ 1500429 w 1877657"/>
                <a:gd name="connsiteY1753" fmla="*/ 4124265 h 6128436"/>
                <a:gd name="connsiteX1754" fmla="*/ 1498886 w 1877657"/>
                <a:gd name="connsiteY1754" fmla="*/ 4125808 h 6128436"/>
                <a:gd name="connsiteX1755" fmla="*/ 1499657 w 1877657"/>
                <a:gd name="connsiteY1755" fmla="*/ 4127351 h 6128436"/>
                <a:gd name="connsiteX1756" fmla="*/ 1511229 w 1877657"/>
                <a:gd name="connsiteY1756" fmla="*/ 4054066 h 6128436"/>
                <a:gd name="connsiteX1757" fmla="*/ 1432543 w 1877657"/>
                <a:gd name="connsiteY1757" fmla="*/ 4104209 h 6128436"/>
                <a:gd name="connsiteX1758" fmla="*/ 1461857 w 1877657"/>
                <a:gd name="connsiteY1758" fmla="*/ 3998523 h 6128436"/>
                <a:gd name="connsiteX1759" fmla="*/ 1518171 w 1877657"/>
                <a:gd name="connsiteY1759" fmla="*/ 4006237 h 6128436"/>
                <a:gd name="connsiteX1760" fmla="*/ 1511229 w 1877657"/>
                <a:gd name="connsiteY1760" fmla="*/ 4054066 h 6128436"/>
                <a:gd name="connsiteX1761" fmla="*/ 1522029 w 1877657"/>
                <a:gd name="connsiteY1761" fmla="*/ 3983865 h 6128436"/>
                <a:gd name="connsiteX1762" fmla="*/ 1468800 w 1877657"/>
                <a:gd name="connsiteY1762" fmla="*/ 3976151 h 6128436"/>
                <a:gd name="connsiteX1763" fmla="*/ 1487314 w 1877657"/>
                <a:gd name="connsiteY1763" fmla="*/ 3908265 h 6128436"/>
                <a:gd name="connsiteX1764" fmla="*/ 1523571 w 1877657"/>
                <a:gd name="connsiteY1764" fmla="*/ 3971523 h 6128436"/>
                <a:gd name="connsiteX1765" fmla="*/ 1522029 w 1877657"/>
                <a:gd name="connsiteY1765" fmla="*/ 3983865 h 6128436"/>
                <a:gd name="connsiteX1766" fmla="*/ 1445657 w 1877657"/>
                <a:gd name="connsiteY1766" fmla="*/ 3973066 h 6128436"/>
                <a:gd name="connsiteX1767" fmla="*/ 1375457 w 1877657"/>
                <a:gd name="connsiteY1767" fmla="*/ 3963037 h 6128436"/>
                <a:gd name="connsiteX1768" fmla="*/ 1464943 w 1877657"/>
                <a:gd name="connsiteY1768" fmla="*/ 3902865 h 6128436"/>
                <a:gd name="connsiteX1769" fmla="*/ 1445657 w 1877657"/>
                <a:gd name="connsiteY1769" fmla="*/ 3973066 h 6128436"/>
                <a:gd name="connsiteX1770" fmla="*/ 1322229 w 1877657"/>
                <a:gd name="connsiteY1770" fmla="*/ 3882808 h 6128436"/>
                <a:gd name="connsiteX1771" fmla="*/ 1392429 w 1877657"/>
                <a:gd name="connsiteY1771" fmla="*/ 3796408 h 6128436"/>
                <a:gd name="connsiteX1772" fmla="*/ 1374686 w 1877657"/>
                <a:gd name="connsiteY1772" fmla="*/ 3781751 h 6128436"/>
                <a:gd name="connsiteX1773" fmla="*/ 1329943 w 1877657"/>
                <a:gd name="connsiteY1773" fmla="*/ 3837294 h 6128436"/>
                <a:gd name="connsiteX1774" fmla="*/ 1356171 w 1877657"/>
                <a:gd name="connsiteY1774" fmla="*/ 3765551 h 6128436"/>
                <a:gd name="connsiteX1775" fmla="*/ 1414029 w 1877657"/>
                <a:gd name="connsiteY1775" fmla="*/ 3742408 h 6128436"/>
                <a:gd name="connsiteX1776" fmla="*/ 1343057 w 1877657"/>
                <a:gd name="connsiteY1776" fmla="*/ 3934494 h 6128436"/>
                <a:gd name="connsiteX1777" fmla="*/ 1322229 w 1877657"/>
                <a:gd name="connsiteY1777" fmla="*/ 3882808 h 6128436"/>
                <a:gd name="connsiteX1778" fmla="*/ 975086 w 1877657"/>
                <a:gd name="connsiteY1778" fmla="*/ 4604094 h 6128436"/>
                <a:gd name="connsiteX1779" fmla="*/ 975086 w 1877657"/>
                <a:gd name="connsiteY1779" fmla="*/ 4604094 h 6128436"/>
                <a:gd name="connsiteX1780" fmla="*/ 975086 w 1877657"/>
                <a:gd name="connsiteY1780" fmla="*/ 4604094 h 6128436"/>
                <a:gd name="connsiteX1781" fmla="*/ 975086 w 1877657"/>
                <a:gd name="connsiteY1781" fmla="*/ 4604094 h 6128436"/>
                <a:gd name="connsiteX1782" fmla="*/ 914914 w 1877657"/>
                <a:gd name="connsiteY1782" fmla="*/ 4699751 h 6128436"/>
                <a:gd name="connsiteX1783" fmla="*/ 914914 w 1877657"/>
                <a:gd name="connsiteY1783" fmla="*/ 4653465 h 6128436"/>
                <a:gd name="connsiteX1784" fmla="*/ 934200 w 1877657"/>
                <a:gd name="connsiteY1784" fmla="*/ 4648066 h 6128436"/>
                <a:gd name="connsiteX1785" fmla="*/ 914914 w 1877657"/>
                <a:gd name="connsiteY1785" fmla="*/ 4699751 h 6128436"/>
                <a:gd name="connsiteX1786" fmla="*/ 742886 w 1877657"/>
                <a:gd name="connsiteY1786" fmla="*/ 4698980 h 6128436"/>
                <a:gd name="connsiteX1787" fmla="*/ 804600 w 1877657"/>
                <a:gd name="connsiteY1787" fmla="*/ 4682008 h 6128436"/>
                <a:gd name="connsiteX1788" fmla="*/ 798429 w 1877657"/>
                <a:gd name="connsiteY1788" fmla="*/ 4816237 h 6128436"/>
                <a:gd name="connsiteX1789" fmla="*/ 736714 w 1877657"/>
                <a:gd name="connsiteY1789" fmla="*/ 4830123 h 6128436"/>
                <a:gd name="connsiteX1790" fmla="*/ 742886 w 1877657"/>
                <a:gd name="connsiteY1790" fmla="*/ 4698980 h 6128436"/>
                <a:gd name="connsiteX1791" fmla="*/ 1116257 w 1877657"/>
                <a:gd name="connsiteY1791" fmla="*/ 5198094 h 6128436"/>
                <a:gd name="connsiteX1792" fmla="*/ 813086 w 1877657"/>
                <a:gd name="connsiteY1792" fmla="*/ 5277551 h 6128436"/>
                <a:gd name="connsiteX1793" fmla="*/ 523800 w 1877657"/>
                <a:gd name="connsiteY1793" fmla="*/ 5531351 h 6128436"/>
                <a:gd name="connsiteX1794" fmla="*/ 616371 w 1877657"/>
                <a:gd name="connsiteY1794" fmla="*/ 5400209 h 6128436"/>
                <a:gd name="connsiteX1795" fmla="*/ 617914 w 1877657"/>
                <a:gd name="connsiteY1795" fmla="*/ 5401751 h 6128436"/>
                <a:gd name="connsiteX1796" fmla="*/ 1138629 w 1877657"/>
                <a:gd name="connsiteY1796" fmla="*/ 5120951 h 6128436"/>
                <a:gd name="connsiteX1797" fmla="*/ 1269000 w 1877657"/>
                <a:gd name="connsiteY1797" fmla="*/ 5285266 h 6128436"/>
                <a:gd name="connsiteX1798" fmla="*/ 1229657 w 1877657"/>
                <a:gd name="connsiteY1798" fmla="*/ 5457294 h 6128436"/>
                <a:gd name="connsiteX1799" fmla="*/ 1116257 w 1877657"/>
                <a:gd name="connsiteY1799" fmla="*/ 5198094 h 6128436"/>
                <a:gd name="connsiteX1800" fmla="*/ 1441800 w 1877657"/>
                <a:gd name="connsiteY1800" fmla="*/ 5431837 h 6128436"/>
                <a:gd name="connsiteX1801" fmla="*/ 1339200 w 1877657"/>
                <a:gd name="connsiteY1801" fmla="*/ 5548323 h 6128436"/>
                <a:gd name="connsiteX1802" fmla="*/ 1362343 w 1877657"/>
                <a:gd name="connsiteY1802" fmla="*/ 5442637 h 6128436"/>
                <a:gd name="connsiteX1803" fmla="*/ 1441800 w 1877657"/>
                <a:gd name="connsiteY1803" fmla="*/ 5431837 h 6128436"/>
                <a:gd name="connsiteX1804" fmla="*/ 1343057 w 1877657"/>
                <a:gd name="connsiteY1804" fmla="*/ 5421809 h 6128436"/>
                <a:gd name="connsiteX1805" fmla="*/ 1271314 w 1877657"/>
                <a:gd name="connsiteY1805" fmla="*/ 5431066 h 6128436"/>
                <a:gd name="connsiteX1806" fmla="*/ 1365429 w 1877657"/>
                <a:gd name="connsiteY1806" fmla="*/ 5317666 h 6128436"/>
                <a:gd name="connsiteX1807" fmla="*/ 1343057 w 1877657"/>
                <a:gd name="connsiteY1807" fmla="*/ 5421809 h 6128436"/>
                <a:gd name="connsiteX1808" fmla="*/ 1408629 w 1877657"/>
                <a:gd name="connsiteY1808" fmla="*/ 5230494 h 6128436"/>
                <a:gd name="connsiteX1809" fmla="*/ 1434857 w 1877657"/>
                <a:gd name="connsiteY1809" fmla="*/ 5110923 h 6128436"/>
                <a:gd name="connsiteX1810" fmla="*/ 1519714 w 1877657"/>
                <a:gd name="connsiteY1810" fmla="*/ 5097037 h 6128436"/>
                <a:gd name="connsiteX1811" fmla="*/ 1408629 w 1877657"/>
                <a:gd name="connsiteY1811" fmla="*/ 5230494 h 6128436"/>
                <a:gd name="connsiteX1812" fmla="*/ 1550571 w 1877657"/>
                <a:gd name="connsiteY1812" fmla="*/ 4941980 h 6128436"/>
                <a:gd name="connsiteX1813" fmla="*/ 1541314 w 1877657"/>
                <a:gd name="connsiteY1813" fmla="*/ 4953551 h 6128436"/>
                <a:gd name="connsiteX1814" fmla="*/ 1549800 w 1877657"/>
                <a:gd name="connsiteY1814" fmla="*/ 4933494 h 6128436"/>
                <a:gd name="connsiteX1815" fmla="*/ 1550571 w 1877657"/>
                <a:gd name="connsiteY1815" fmla="*/ 4941980 h 6128436"/>
                <a:gd name="connsiteX1816" fmla="*/ 1545943 w 1877657"/>
                <a:gd name="connsiteY1816" fmla="*/ 4900323 h 6128436"/>
                <a:gd name="connsiteX1817" fmla="*/ 1510457 w 1877657"/>
                <a:gd name="connsiteY1817" fmla="*/ 4939666 h 6128436"/>
                <a:gd name="connsiteX1818" fmla="*/ 1508143 w 1877657"/>
                <a:gd name="connsiteY1818" fmla="*/ 4914980 h 6128436"/>
                <a:gd name="connsiteX1819" fmla="*/ 1511229 w 1877657"/>
                <a:gd name="connsiteY1819" fmla="*/ 4908809 h 6128436"/>
                <a:gd name="connsiteX1820" fmla="*/ 1542857 w 1877657"/>
                <a:gd name="connsiteY1820" fmla="*/ 4874094 h 6128436"/>
                <a:gd name="connsiteX1821" fmla="*/ 1545943 w 1877657"/>
                <a:gd name="connsiteY1821" fmla="*/ 4900323 h 6128436"/>
                <a:gd name="connsiteX1822" fmla="*/ 1553657 w 1877657"/>
                <a:gd name="connsiteY1822" fmla="*/ 4838608 h 6128436"/>
                <a:gd name="connsiteX1823" fmla="*/ 1551343 w 1877657"/>
                <a:gd name="connsiteY1823" fmla="*/ 4817008 h 6128436"/>
                <a:gd name="connsiteX1824" fmla="*/ 1552114 w 1877657"/>
                <a:gd name="connsiteY1824" fmla="*/ 4816237 h 6128436"/>
                <a:gd name="connsiteX1825" fmla="*/ 1580657 w 1877657"/>
                <a:gd name="connsiteY1825" fmla="*/ 4810066 h 6128436"/>
                <a:gd name="connsiteX1826" fmla="*/ 1553657 w 1877657"/>
                <a:gd name="connsiteY1826" fmla="*/ 4838608 h 6128436"/>
                <a:gd name="connsiteX1827" fmla="*/ 1529743 w 1877657"/>
                <a:gd name="connsiteY1827" fmla="*/ 4650380 h 6128436"/>
                <a:gd name="connsiteX1828" fmla="*/ 1543629 w 1877657"/>
                <a:gd name="connsiteY1828" fmla="*/ 4555494 h 6128436"/>
                <a:gd name="connsiteX1829" fmla="*/ 1591457 w 1877657"/>
                <a:gd name="connsiteY1829" fmla="*/ 4635723 h 6128436"/>
                <a:gd name="connsiteX1830" fmla="*/ 1529743 w 1877657"/>
                <a:gd name="connsiteY1830" fmla="*/ 4650380 h 6128436"/>
                <a:gd name="connsiteX1831" fmla="*/ 1555200 w 1877657"/>
                <a:gd name="connsiteY1831" fmla="*/ 4482209 h 6128436"/>
                <a:gd name="connsiteX1832" fmla="*/ 1555200 w 1877657"/>
                <a:gd name="connsiteY1832" fmla="*/ 4481437 h 6128436"/>
                <a:gd name="connsiteX1833" fmla="*/ 1555971 w 1877657"/>
                <a:gd name="connsiteY1833" fmla="*/ 4481437 h 6128436"/>
                <a:gd name="connsiteX1834" fmla="*/ 1555200 w 1877657"/>
                <a:gd name="connsiteY1834" fmla="*/ 4482209 h 6128436"/>
                <a:gd name="connsiteX1835" fmla="*/ 1633114 w 1877657"/>
                <a:gd name="connsiteY1835" fmla="*/ 4372666 h 6128436"/>
                <a:gd name="connsiteX1836" fmla="*/ 1583743 w 1877657"/>
                <a:gd name="connsiteY1836" fmla="*/ 4441323 h 6128436"/>
                <a:gd name="connsiteX1837" fmla="*/ 1559829 w 1877657"/>
                <a:gd name="connsiteY1837" fmla="*/ 4447494 h 6128436"/>
                <a:gd name="connsiteX1838" fmla="*/ 1568314 w 1877657"/>
                <a:gd name="connsiteY1838" fmla="*/ 4390408 h 6128436"/>
                <a:gd name="connsiteX1839" fmla="*/ 1633114 w 1877657"/>
                <a:gd name="connsiteY1839" fmla="*/ 4372666 h 6128436"/>
                <a:gd name="connsiteX1840" fmla="*/ 1496571 w 1877657"/>
                <a:gd name="connsiteY1840" fmla="*/ 4387323 h 6128436"/>
                <a:gd name="connsiteX1841" fmla="*/ 1559057 w 1877657"/>
                <a:gd name="connsiteY1841" fmla="*/ 4297066 h 6128436"/>
                <a:gd name="connsiteX1842" fmla="*/ 1547486 w 1877657"/>
                <a:gd name="connsiteY1842" fmla="*/ 4372666 h 6128436"/>
                <a:gd name="connsiteX1843" fmla="*/ 1496571 w 1877657"/>
                <a:gd name="connsiteY1843" fmla="*/ 4387323 h 6128436"/>
                <a:gd name="connsiteX1844" fmla="*/ 1663200 w 1877657"/>
                <a:gd name="connsiteY1844" fmla="*/ 4105751 h 6128436"/>
                <a:gd name="connsiteX1845" fmla="*/ 1596086 w 1877657"/>
                <a:gd name="connsiteY1845" fmla="*/ 4202180 h 6128436"/>
                <a:gd name="connsiteX1846" fmla="*/ 1608429 w 1877657"/>
                <a:gd name="connsiteY1846" fmla="*/ 4119637 h 6128436"/>
                <a:gd name="connsiteX1847" fmla="*/ 1663200 w 1877657"/>
                <a:gd name="connsiteY1847" fmla="*/ 4105751 h 6128436"/>
                <a:gd name="connsiteX1848" fmla="*/ 1588371 w 1877657"/>
                <a:gd name="connsiteY1848" fmla="*/ 4101123 h 6128436"/>
                <a:gd name="connsiteX1849" fmla="*/ 1536686 w 1877657"/>
                <a:gd name="connsiteY1849" fmla="*/ 4114237 h 6128436"/>
                <a:gd name="connsiteX1850" fmla="*/ 1598400 w 1877657"/>
                <a:gd name="connsiteY1850" fmla="*/ 4030151 h 6128436"/>
                <a:gd name="connsiteX1851" fmla="*/ 1588371 w 1877657"/>
                <a:gd name="connsiteY1851" fmla="*/ 4101123 h 6128436"/>
                <a:gd name="connsiteX1852" fmla="*/ 1697914 w 1877657"/>
                <a:gd name="connsiteY1852" fmla="*/ 3856580 h 6128436"/>
                <a:gd name="connsiteX1853" fmla="*/ 1635429 w 1877657"/>
                <a:gd name="connsiteY1853" fmla="*/ 3941437 h 6128436"/>
                <a:gd name="connsiteX1854" fmla="*/ 1646229 w 1877657"/>
                <a:gd name="connsiteY1854" fmla="*/ 3871237 h 6128436"/>
                <a:gd name="connsiteX1855" fmla="*/ 1697914 w 1877657"/>
                <a:gd name="connsiteY1855" fmla="*/ 3856580 h 6128436"/>
                <a:gd name="connsiteX1856" fmla="*/ 1614600 w 1877657"/>
                <a:gd name="connsiteY1856" fmla="*/ 3923694 h 6128436"/>
                <a:gd name="connsiteX1857" fmla="*/ 1589143 w 1877657"/>
                <a:gd name="connsiteY1857" fmla="*/ 3886666 h 6128436"/>
                <a:gd name="connsiteX1858" fmla="*/ 1621543 w 1877657"/>
                <a:gd name="connsiteY1858" fmla="*/ 3877408 h 6128436"/>
                <a:gd name="connsiteX1859" fmla="*/ 1614600 w 1877657"/>
                <a:gd name="connsiteY1859" fmla="*/ 3923694 h 6128436"/>
                <a:gd name="connsiteX1860" fmla="*/ 1565229 w 1877657"/>
                <a:gd name="connsiteY1860" fmla="*/ 3893608 h 6128436"/>
                <a:gd name="connsiteX1861" fmla="*/ 1609200 w 1877657"/>
                <a:gd name="connsiteY1861" fmla="*/ 3957637 h 6128436"/>
                <a:gd name="connsiteX1862" fmla="*/ 1605343 w 1877657"/>
                <a:gd name="connsiteY1862" fmla="*/ 3981551 h 6128436"/>
                <a:gd name="connsiteX1863" fmla="*/ 1529743 w 1877657"/>
                <a:gd name="connsiteY1863" fmla="*/ 4084923 h 6128436"/>
                <a:gd name="connsiteX1864" fmla="*/ 1559057 w 1877657"/>
                <a:gd name="connsiteY1864" fmla="*/ 3895923 h 6128436"/>
                <a:gd name="connsiteX1865" fmla="*/ 1565229 w 1877657"/>
                <a:gd name="connsiteY1865" fmla="*/ 3893608 h 6128436"/>
                <a:gd name="connsiteX1866" fmla="*/ 1529743 w 1877657"/>
                <a:gd name="connsiteY1866" fmla="*/ 3935265 h 6128436"/>
                <a:gd name="connsiteX1867" fmla="*/ 1498114 w 1877657"/>
                <a:gd name="connsiteY1867" fmla="*/ 3880494 h 6128436"/>
                <a:gd name="connsiteX1868" fmla="*/ 1542857 w 1877657"/>
                <a:gd name="connsiteY1868" fmla="*/ 3850408 h 6128436"/>
                <a:gd name="connsiteX1869" fmla="*/ 1529743 w 1877657"/>
                <a:gd name="connsiteY1869" fmla="*/ 3935265 h 6128436"/>
                <a:gd name="connsiteX1870" fmla="*/ 1547486 w 1877657"/>
                <a:gd name="connsiteY1870" fmla="*/ 3819551 h 6128436"/>
                <a:gd name="connsiteX1871" fmla="*/ 1504286 w 1877657"/>
                <a:gd name="connsiteY1871" fmla="*/ 3848865 h 6128436"/>
                <a:gd name="connsiteX1872" fmla="*/ 1516629 w 1877657"/>
                <a:gd name="connsiteY1872" fmla="*/ 3804123 h 6128436"/>
                <a:gd name="connsiteX1873" fmla="*/ 1494257 w 1877657"/>
                <a:gd name="connsiteY1873" fmla="*/ 3797951 h 6128436"/>
                <a:gd name="connsiteX1874" fmla="*/ 1479600 w 1877657"/>
                <a:gd name="connsiteY1874" fmla="*/ 3849637 h 6128436"/>
                <a:gd name="connsiteX1875" fmla="*/ 1447971 w 1877657"/>
                <a:gd name="connsiteY1875" fmla="*/ 3795637 h 6128436"/>
                <a:gd name="connsiteX1876" fmla="*/ 1427914 w 1877657"/>
                <a:gd name="connsiteY1876" fmla="*/ 3807209 h 6128436"/>
                <a:gd name="connsiteX1877" fmla="*/ 1466486 w 1877657"/>
                <a:gd name="connsiteY1877" fmla="*/ 3874322 h 6128436"/>
                <a:gd name="connsiteX1878" fmla="*/ 1363114 w 1877657"/>
                <a:gd name="connsiteY1878" fmla="*/ 3943751 h 6128436"/>
                <a:gd name="connsiteX1879" fmla="*/ 1441800 w 1877657"/>
                <a:gd name="connsiteY1879" fmla="*/ 3731608 h 6128436"/>
                <a:gd name="connsiteX1880" fmla="*/ 1568314 w 1877657"/>
                <a:gd name="connsiteY1880" fmla="*/ 3681465 h 6128436"/>
                <a:gd name="connsiteX1881" fmla="*/ 1547486 w 1877657"/>
                <a:gd name="connsiteY1881" fmla="*/ 3819551 h 6128436"/>
                <a:gd name="connsiteX1882" fmla="*/ 1738029 w 1877657"/>
                <a:gd name="connsiteY1882" fmla="*/ 3588894 h 6128436"/>
                <a:gd name="connsiteX1883" fmla="*/ 1598400 w 1877657"/>
                <a:gd name="connsiteY1883" fmla="*/ 3644437 h 6128436"/>
                <a:gd name="connsiteX1884" fmla="*/ 1610743 w 1877657"/>
                <a:gd name="connsiteY1884" fmla="*/ 3564209 h 6128436"/>
                <a:gd name="connsiteX1885" fmla="*/ 1739572 w 1877657"/>
                <a:gd name="connsiteY1885" fmla="*/ 3506351 h 6128436"/>
                <a:gd name="connsiteX1886" fmla="*/ 1738029 w 1877657"/>
                <a:gd name="connsiteY1886" fmla="*/ 3588894 h 6128436"/>
                <a:gd name="connsiteX1887" fmla="*/ 1735714 w 1877657"/>
                <a:gd name="connsiteY1887" fmla="*/ 3482437 h 6128436"/>
                <a:gd name="connsiteX1888" fmla="*/ 1707943 w 1877657"/>
                <a:gd name="connsiteY1888" fmla="*/ 3494780 h 6128436"/>
                <a:gd name="connsiteX1889" fmla="*/ 1724143 w 1877657"/>
                <a:gd name="connsiteY1889" fmla="*/ 3460066 h 6128436"/>
                <a:gd name="connsiteX1890" fmla="*/ 1735714 w 1877657"/>
                <a:gd name="connsiteY1890" fmla="*/ 3482437 h 6128436"/>
                <a:gd name="connsiteX1891" fmla="*/ 1724914 w 1877657"/>
                <a:gd name="connsiteY1891" fmla="*/ 3406837 h 6128436"/>
                <a:gd name="connsiteX1892" fmla="*/ 1716429 w 1877657"/>
                <a:gd name="connsiteY1892" fmla="*/ 3388322 h 6128436"/>
                <a:gd name="connsiteX1893" fmla="*/ 1738800 w 1877657"/>
                <a:gd name="connsiteY1893" fmla="*/ 3378294 h 6128436"/>
                <a:gd name="connsiteX1894" fmla="*/ 1724914 w 1877657"/>
                <a:gd name="connsiteY1894" fmla="*/ 3406837 h 6128436"/>
                <a:gd name="connsiteX1895" fmla="*/ 1721057 w 1877657"/>
                <a:gd name="connsiteY1895" fmla="*/ 3170008 h 6128436"/>
                <a:gd name="connsiteX1896" fmla="*/ 1718743 w 1877657"/>
                <a:gd name="connsiteY1896" fmla="*/ 3170780 h 6128436"/>
                <a:gd name="connsiteX1897" fmla="*/ 1719514 w 1877657"/>
                <a:gd name="connsiteY1897" fmla="*/ 3168466 h 6128436"/>
                <a:gd name="connsiteX1898" fmla="*/ 1721057 w 1877657"/>
                <a:gd name="connsiteY1898" fmla="*/ 3170008 h 6128436"/>
                <a:gd name="connsiteX1899" fmla="*/ 1716429 w 1877657"/>
                <a:gd name="connsiteY1899" fmla="*/ 3120637 h 6128436"/>
                <a:gd name="connsiteX1900" fmla="*/ 1680171 w 1877657"/>
                <a:gd name="connsiteY1900" fmla="*/ 3066637 h 6128436"/>
                <a:gd name="connsiteX1901" fmla="*/ 1758086 w 1877657"/>
                <a:gd name="connsiteY1901" fmla="*/ 3027294 h 6128436"/>
                <a:gd name="connsiteX1902" fmla="*/ 1716429 w 1877657"/>
                <a:gd name="connsiteY1902" fmla="*/ 3120637 h 6128436"/>
                <a:gd name="connsiteX1903" fmla="*/ 1776600 w 1877657"/>
                <a:gd name="connsiteY1903" fmla="*/ 2992580 h 6128436"/>
                <a:gd name="connsiteX1904" fmla="*/ 1690971 w 1877657"/>
                <a:gd name="connsiteY1904" fmla="*/ 3035780 h 6128436"/>
                <a:gd name="connsiteX1905" fmla="*/ 1737257 w 1877657"/>
                <a:gd name="connsiteY1905" fmla="*/ 2935494 h 6128436"/>
                <a:gd name="connsiteX1906" fmla="*/ 1776600 w 1877657"/>
                <a:gd name="connsiteY1906" fmla="*/ 2992580 h 6128436"/>
                <a:gd name="connsiteX1907" fmla="*/ 1696371 w 1877657"/>
                <a:gd name="connsiteY1907" fmla="*/ 2836751 h 6128436"/>
                <a:gd name="connsiteX1908" fmla="*/ 1776600 w 1877657"/>
                <a:gd name="connsiteY1908" fmla="*/ 2793551 h 6128436"/>
                <a:gd name="connsiteX1909" fmla="*/ 1732628 w 1877657"/>
                <a:gd name="connsiteY1909" fmla="*/ 2888437 h 6128436"/>
                <a:gd name="connsiteX1910" fmla="*/ 1696371 w 1877657"/>
                <a:gd name="connsiteY1910" fmla="*/ 2836751 h 6128436"/>
                <a:gd name="connsiteX1911" fmla="*/ 1690971 w 1877657"/>
                <a:gd name="connsiteY1911" fmla="*/ 2782751 h 6128436"/>
                <a:gd name="connsiteX1912" fmla="*/ 1697914 w 1877657"/>
                <a:gd name="connsiteY1912" fmla="*/ 2633865 h 6128436"/>
                <a:gd name="connsiteX1913" fmla="*/ 1731857 w 1877657"/>
                <a:gd name="connsiteY1913" fmla="*/ 2681694 h 6128436"/>
                <a:gd name="connsiteX1914" fmla="*/ 1690971 w 1877657"/>
                <a:gd name="connsiteY1914" fmla="*/ 2782751 h 6128436"/>
                <a:gd name="connsiteX1915" fmla="*/ 1742657 w 1877657"/>
                <a:gd name="connsiteY1915" fmla="*/ 2656237 h 6128436"/>
                <a:gd name="connsiteX1916" fmla="*/ 1710257 w 1877657"/>
                <a:gd name="connsiteY1916" fmla="*/ 2609951 h 6128436"/>
                <a:gd name="connsiteX1917" fmla="*/ 1775829 w 1877657"/>
                <a:gd name="connsiteY1917" fmla="*/ 2575237 h 6128436"/>
                <a:gd name="connsiteX1918" fmla="*/ 1742657 w 1877657"/>
                <a:gd name="connsiteY1918" fmla="*/ 2656237 h 6128436"/>
                <a:gd name="connsiteX1919" fmla="*/ 1798200 w 1877657"/>
                <a:gd name="connsiteY1919" fmla="*/ 2538208 h 6128436"/>
                <a:gd name="connsiteX1920" fmla="*/ 1794343 w 1877657"/>
                <a:gd name="connsiteY1920" fmla="*/ 2540523 h 6128436"/>
                <a:gd name="connsiteX1921" fmla="*/ 1791257 w 1877657"/>
                <a:gd name="connsiteY1921" fmla="*/ 2538980 h 6128436"/>
                <a:gd name="connsiteX1922" fmla="*/ 1789714 w 1877657"/>
                <a:gd name="connsiteY1922" fmla="*/ 2542837 h 6128436"/>
                <a:gd name="connsiteX1923" fmla="*/ 1716429 w 1877657"/>
                <a:gd name="connsiteY1923" fmla="*/ 2581408 h 6128436"/>
                <a:gd name="connsiteX1924" fmla="*/ 1758857 w 1877657"/>
                <a:gd name="connsiteY1924" fmla="*/ 2479580 h 6128436"/>
                <a:gd name="connsiteX1925" fmla="*/ 1798200 w 1877657"/>
                <a:gd name="connsiteY1925" fmla="*/ 2538208 h 6128436"/>
                <a:gd name="connsiteX1926" fmla="*/ 1754229 w 1877657"/>
                <a:gd name="connsiteY1926" fmla="*/ 2430980 h 6128436"/>
                <a:gd name="connsiteX1927" fmla="*/ 1724914 w 1877657"/>
                <a:gd name="connsiteY1927" fmla="*/ 2387780 h 6128436"/>
                <a:gd name="connsiteX1928" fmla="*/ 1788943 w 1877657"/>
                <a:gd name="connsiteY1928" fmla="*/ 2347666 h 6128436"/>
                <a:gd name="connsiteX1929" fmla="*/ 1754229 w 1877657"/>
                <a:gd name="connsiteY1929" fmla="*/ 2430980 h 6128436"/>
                <a:gd name="connsiteX1930" fmla="*/ 1806686 w 1877657"/>
                <a:gd name="connsiteY1930" fmla="*/ 2309865 h 6128436"/>
                <a:gd name="connsiteX1931" fmla="*/ 1724143 w 1877657"/>
                <a:gd name="connsiteY1931" fmla="*/ 2361551 h 6128436"/>
                <a:gd name="connsiteX1932" fmla="*/ 1768114 w 1877657"/>
                <a:gd name="connsiteY1932" fmla="*/ 2260494 h 6128436"/>
                <a:gd name="connsiteX1933" fmla="*/ 1806686 w 1877657"/>
                <a:gd name="connsiteY1933" fmla="*/ 2309865 h 6128436"/>
                <a:gd name="connsiteX1934" fmla="*/ 1731086 w 1877657"/>
                <a:gd name="connsiteY1934" fmla="*/ 2176408 h 6128436"/>
                <a:gd name="connsiteX1935" fmla="*/ 1795114 w 1877657"/>
                <a:gd name="connsiteY1935" fmla="*/ 2140151 h 6128436"/>
                <a:gd name="connsiteX1936" fmla="*/ 1761943 w 1877657"/>
                <a:gd name="connsiteY1936" fmla="*/ 2215751 h 6128436"/>
                <a:gd name="connsiteX1937" fmla="*/ 1731086 w 1877657"/>
                <a:gd name="connsiteY1937" fmla="*/ 2176408 h 6128436"/>
                <a:gd name="connsiteX1938" fmla="*/ 1805143 w 1877657"/>
                <a:gd name="connsiteY1938" fmla="*/ 2107751 h 6128436"/>
                <a:gd name="connsiteX1939" fmla="*/ 1734171 w 1877657"/>
                <a:gd name="connsiteY1939" fmla="*/ 2147865 h 6128436"/>
                <a:gd name="connsiteX1940" fmla="*/ 1771971 w 1877657"/>
                <a:gd name="connsiteY1940" fmla="*/ 2058380 h 6128436"/>
                <a:gd name="connsiteX1941" fmla="*/ 1805143 w 1877657"/>
                <a:gd name="connsiteY1941" fmla="*/ 2107751 h 6128436"/>
                <a:gd name="connsiteX1942" fmla="*/ 1739572 w 1877657"/>
                <a:gd name="connsiteY1942" fmla="*/ 1968894 h 6128436"/>
                <a:gd name="connsiteX1943" fmla="*/ 1805143 w 1877657"/>
                <a:gd name="connsiteY1943" fmla="*/ 1921837 h 6128436"/>
                <a:gd name="connsiteX1944" fmla="*/ 1768114 w 1877657"/>
                <a:gd name="connsiteY1944" fmla="*/ 2010551 h 6128436"/>
                <a:gd name="connsiteX1945" fmla="*/ 1739572 w 1877657"/>
                <a:gd name="connsiteY1945" fmla="*/ 1968894 h 6128436"/>
                <a:gd name="connsiteX1946" fmla="*/ 1807457 w 1877657"/>
                <a:gd name="connsiteY1946" fmla="*/ 1890980 h 6128436"/>
                <a:gd name="connsiteX1947" fmla="*/ 1745743 w 1877657"/>
                <a:gd name="connsiteY1947" fmla="*/ 1935722 h 6128436"/>
                <a:gd name="connsiteX1948" fmla="*/ 1780457 w 1877657"/>
                <a:gd name="connsiteY1948" fmla="*/ 1851637 h 6128436"/>
                <a:gd name="connsiteX1949" fmla="*/ 1807457 w 1877657"/>
                <a:gd name="connsiteY1949" fmla="*/ 1890980 h 6128436"/>
                <a:gd name="connsiteX1950" fmla="*/ 1749600 w 1877657"/>
                <a:gd name="connsiteY1950" fmla="*/ 1763694 h 6128436"/>
                <a:gd name="connsiteX1951" fmla="*/ 1809771 w 1877657"/>
                <a:gd name="connsiteY1951" fmla="*/ 1721265 h 6128436"/>
                <a:gd name="connsiteX1952" fmla="*/ 1775829 w 1877657"/>
                <a:gd name="connsiteY1952" fmla="*/ 1803037 h 6128436"/>
                <a:gd name="connsiteX1953" fmla="*/ 1749600 w 1877657"/>
                <a:gd name="connsiteY1953" fmla="*/ 1763694 h 6128436"/>
                <a:gd name="connsiteX1954" fmla="*/ 1819800 w 1877657"/>
                <a:gd name="connsiteY1954" fmla="*/ 1687323 h 6128436"/>
                <a:gd name="connsiteX1955" fmla="*/ 1764257 w 1877657"/>
                <a:gd name="connsiteY1955" fmla="*/ 1725894 h 6128436"/>
                <a:gd name="connsiteX1956" fmla="*/ 1793572 w 1877657"/>
                <a:gd name="connsiteY1956" fmla="*/ 1651065 h 6128436"/>
                <a:gd name="connsiteX1957" fmla="*/ 1819800 w 1877657"/>
                <a:gd name="connsiteY1957" fmla="*/ 1687323 h 6128436"/>
                <a:gd name="connsiteX1958" fmla="*/ 1763486 w 1877657"/>
                <a:gd name="connsiteY1958" fmla="*/ 1569294 h 6128436"/>
                <a:gd name="connsiteX1959" fmla="*/ 1814400 w 1877657"/>
                <a:gd name="connsiteY1959" fmla="*/ 1534580 h 6128436"/>
                <a:gd name="connsiteX1960" fmla="*/ 1787400 w 1877657"/>
                <a:gd name="connsiteY1960" fmla="*/ 1603237 h 6128436"/>
                <a:gd name="connsiteX1961" fmla="*/ 1763486 w 1877657"/>
                <a:gd name="connsiteY1961" fmla="*/ 1569294 h 6128436"/>
                <a:gd name="connsiteX1962" fmla="*/ 1821343 w 1877657"/>
                <a:gd name="connsiteY1962" fmla="*/ 1502180 h 6128436"/>
                <a:gd name="connsiteX1963" fmla="*/ 1775829 w 1877657"/>
                <a:gd name="connsiteY1963" fmla="*/ 1533037 h 6128436"/>
                <a:gd name="connsiteX1964" fmla="*/ 1798200 w 1877657"/>
                <a:gd name="connsiteY1964" fmla="*/ 1470551 h 6128436"/>
                <a:gd name="connsiteX1965" fmla="*/ 1821343 w 1877657"/>
                <a:gd name="connsiteY1965" fmla="*/ 1502180 h 6128436"/>
                <a:gd name="connsiteX1966" fmla="*/ 1767343 w 1877657"/>
                <a:gd name="connsiteY1966" fmla="*/ 1388780 h 6128436"/>
                <a:gd name="connsiteX1967" fmla="*/ 1767343 w 1877657"/>
                <a:gd name="connsiteY1967" fmla="*/ 1381837 h 6128436"/>
                <a:gd name="connsiteX1968" fmla="*/ 1816714 w 1877657"/>
                <a:gd name="connsiteY1968" fmla="*/ 1346351 h 6128436"/>
                <a:gd name="connsiteX1969" fmla="*/ 1790486 w 1877657"/>
                <a:gd name="connsiteY1969" fmla="*/ 1421180 h 6128436"/>
                <a:gd name="connsiteX1970" fmla="*/ 1767343 w 1877657"/>
                <a:gd name="connsiteY1970" fmla="*/ 1388780 h 6128436"/>
                <a:gd name="connsiteX1971" fmla="*/ 1824429 w 1877657"/>
                <a:gd name="connsiteY1971" fmla="*/ 1313180 h 6128436"/>
                <a:gd name="connsiteX1972" fmla="*/ 1784314 w 1877657"/>
                <a:gd name="connsiteY1972" fmla="*/ 1341722 h 6128436"/>
                <a:gd name="connsiteX1973" fmla="*/ 1804371 w 1877657"/>
                <a:gd name="connsiteY1973" fmla="*/ 1286951 h 6128436"/>
                <a:gd name="connsiteX1974" fmla="*/ 1824429 w 1877657"/>
                <a:gd name="connsiteY1974" fmla="*/ 1313180 h 6128436"/>
                <a:gd name="connsiteX1975" fmla="*/ 1776600 w 1877657"/>
                <a:gd name="connsiteY1975" fmla="*/ 1215208 h 6128436"/>
                <a:gd name="connsiteX1976" fmla="*/ 1776600 w 1877657"/>
                <a:gd name="connsiteY1976" fmla="*/ 1213665 h 6128436"/>
                <a:gd name="connsiteX1977" fmla="*/ 1819800 w 1877657"/>
                <a:gd name="connsiteY1977" fmla="*/ 1180494 h 6128436"/>
                <a:gd name="connsiteX1978" fmla="*/ 1797429 w 1877657"/>
                <a:gd name="connsiteY1978" fmla="*/ 1241437 h 6128436"/>
                <a:gd name="connsiteX1979" fmla="*/ 1776600 w 1877657"/>
                <a:gd name="connsiteY1979" fmla="*/ 1215208 h 6128436"/>
                <a:gd name="connsiteX1980" fmla="*/ 1827514 w 1877657"/>
                <a:gd name="connsiteY1980" fmla="*/ 1145008 h 6128436"/>
                <a:gd name="connsiteX1981" fmla="*/ 1795886 w 1877657"/>
                <a:gd name="connsiteY1981" fmla="*/ 1169694 h 6128436"/>
                <a:gd name="connsiteX1982" fmla="*/ 1812086 w 1877657"/>
                <a:gd name="connsiteY1982" fmla="*/ 1127265 h 6128436"/>
                <a:gd name="connsiteX1983" fmla="*/ 1827514 w 1877657"/>
                <a:gd name="connsiteY1983" fmla="*/ 1145008 h 6128436"/>
                <a:gd name="connsiteX1984" fmla="*/ 1805143 w 1877657"/>
                <a:gd name="connsiteY1984" fmla="*/ 1081751 h 6128436"/>
                <a:gd name="connsiteX1985" fmla="*/ 1783543 w 1877657"/>
                <a:gd name="connsiteY1985" fmla="*/ 1055523 h 6128436"/>
                <a:gd name="connsiteX1986" fmla="*/ 1783543 w 1877657"/>
                <a:gd name="connsiteY1986" fmla="*/ 1054751 h 6128436"/>
                <a:gd name="connsiteX1987" fmla="*/ 1829057 w 1877657"/>
                <a:gd name="connsiteY1987" fmla="*/ 1019265 h 6128436"/>
                <a:gd name="connsiteX1988" fmla="*/ 1805143 w 1877657"/>
                <a:gd name="connsiteY1988" fmla="*/ 1081751 h 6128436"/>
                <a:gd name="connsiteX1989" fmla="*/ 1833686 w 1877657"/>
                <a:gd name="connsiteY1989" fmla="*/ 986865 h 6128436"/>
                <a:gd name="connsiteX1990" fmla="*/ 1800514 w 1877657"/>
                <a:gd name="connsiteY1990" fmla="*/ 1012323 h 6128436"/>
                <a:gd name="connsiteX1991" fmla="*/ 1817486 w 1877657"/>
                <a:gd name="connsiteY1991" fmla="*/ 968351 h 6128436"/>
                <a:gd name="connsiteX1992" fmla="*/ 1833686 w 1877657"/>
                <a:gd name="connsiteY1992" fmla="*/ 986865 h 6128436"/>
                <a:gd name="connsiteX1993" fmla="*/ 1810543 w 1877657"/>
                <a:gd name="connsiteY1993" fmla="*/ 924380 h 6128436"/>
                <a:gd name="connsiteX1994" fmla="*/ 1794343 w 1877657"/>
                <a:gd name="connsiteY1994" fmla="*/ 905865 h 6128436"/>
                <a:gd name="connsiteX1995" fmla="*/ 1829057 w 1877657"/>
                <a:gd name="connsiteY1995" fmla="*/ 878094 h 6128436"/>
                <a:gd name="connsiteX1996" fmla="*/ 1810543 w 1877657"/>
                <a:gd name="connsiteY1996" fmla="*/ 924380 h 6128436"/>
                <a:gd name="connsiteX1997" fmla="*/ 1838314 w 1877657"/>
                <a:gd name="connsiteY1997" fmla="*/ 840294 h 6128436"/>
                <a:gd name="connsiteX1998" fmla="*/ 1807457 w 1877657"/>
                <a:gd name="connsiteY1998" fmla="*/ 864980 h 6128436"/>
                <a:gd name="connsiteX1999" fmla="*/ 1822114 w 1877657"/>
                <a:gd name="connsiteY1999" fmla="*/ 821780 h 6128436"/>
                <a:gd name="connsiteX2000" fmla="*/ 1838314 w 1877657"/>
                <a:gd name="connsiteY2000" fmla="*/ 840294 h 6128436"/>
                <a:gd name="connsiteX2001" fmla="*/ 1813628 w 1877657"/>
                <a:gd name="connsiteY2001" fmla="*/ 777037 h 6128436"/>
                <a:gd name="connsiteX2002" fmla="*/ 1802057 w 1877657"/>
                <a:gd name="connsiteY2002" fmla="*/ 763922 h 6128436"/>
                <a:gd name="connsiteX2003" fmla="*/ 1825200 w 1877657"/>
                <a:gd name="connsiteY2003" fmla="*/ 744637 h 6128436"/>
                <a:gd name="connsiteX2004" fmla="*/ 1813628 w 1877657"/>
                <a:gd name="connsiteY2004" fmla="*/ 777037 h 6128436"/>
                <a:gd name="connsiteX2005" fmla="*/ 1840628 w 1877657"/>
                <a:gd name="connsiteY2005" fmla="*/ 701437 h 6128436"/>
                <a:gd name="connsiteX2006" fmla="*/ 1811314 w 1877657"/>
                <a:gd name="connsiteY2006" fmla="*/ 726123 h 6128436"/>
                <a:gd name="connsiteX2007" fmla="*/ 1826743 w 1877657"/>
                <a:gd name="connsiteY2007" fmla="*/ 686780 h 6128436"/>
                <a:gd name="connsiteX2008" fmla="*/ 1840628 w 1877657"/>
                <a:gd name="connsiteY2008" fmla="*/ 701437 h 6128436"/>
                <a:gd name="connsiteX2009" fmla="*/ 1817486 w 1877657"/>
                <a:gd name="connsiteY2009" fmla="*/ 645894 h 6128436"/>
                <a:gd name="connsiteX2010" fmla="*/ 1809771 w 1877657"/>
                <a:gd name="connsiteY2010" fmla="*/ 638180 h 6128436"/>
                <a:gd name="connsiteX2011" fmla="*/ 1826743 w 1877657"/>
                <a:gd name="connsiteY2011" fmla="*/ 621980 h 6128436"/>
                <a:gd name="connsiteX2012" fmla="*/ 1817486 w 1877657"/>
                <a:gd name="connsiteY2012" fmla="*/ 645894 h 6128436"/>
                <a:gd name="connsiteX2013" fmla="*/ 1838314 w 1877657"/>
                <a:gd name="connsiteY2013" fmla="*/ 579551 h 6128436"/>
                <a:gd name="connsiteX2014" fmla="*/ 1821343 w 1877657"/>
                <a:gd name="connsiteY2014" fmla="*/ 595751 h 6128436"/>
                <a:gd name="connsiteX2015" fmla="*/ 1829829 w 1877657"/>
                <a:gd name="connsiteY2015" fmla="*/ 569522 h 6128436"/>
                <a:gd name="connsiteX2016" fmla="*/ 1838314 w 1877657"/>
                <a:gd name="connsiteY2016" fmla="*/ 579551 h 6128436"/>
                <a:gd name="connsiteX2017" fmla="*/ 1819029 w 1877657"/>
                <a:gd name="connsiteY2017" fmla="*/ 524780 h 6128436"/>
                <a:gd name="connsiteX2018" fmla="*/ 1810543 w 1877657"/>
                <a:gd name="connsiteY2018" fmla="*/ 515522 h 6128436"/>
                <a:gd name="connsiteX2019" fmla="*/ 1825200 w 1877657"/>
                <a:gd name="connsiteY2019" fmla="*/ 503180 h 6128436"/>
                <a:gd name="connsiteX2020" fmla="*/ 1819029 w 1877657"/>
                <a:gd name="connsiteY2020" fmla="*/ 524780 h 6128436"/>
                <a:gd name="connsiteX2021" fmla="*/ 1843714 w 1877657"/>
                <a:gd name="connsiteY2021" fmla="*/ 457665 h 6128436"/>
                <a:gd name="connsiteX2022" fmla="*/ 1826743 w 1877657"/>
                <a:gd name="connsiteY2022" fmla="*/ 472323 h 6128436"/>
                <a:gd name="connsiteX2023" fmla="*/ 1835229 w 1877657"/>
                <a:gd name="connsiteY2023" fmla="*/ 449180 h 6128436"/>
                <a:gd name="connsiteX2024" fmla="*/ 1843714 w 1877657"/>
                <a:gd name="connsiteY2024" fmla="*/ 457665 h 6128436"/>
                <a:gd name="connsiteX2025" fmla="*/ 1825200 w 1877657"/>
                <a:gd name="connsiteY2025" fmla="*/ 405980 h 6128436"/>
                <a:gd name="connsiteX2026" fmla="*/ 1822886 w 1877657"/>
                <a:gd name="connsiteY2026" fmla="*/ 403665 h 6128436"/>
                <a:gd name="connsiteX2027" fmla="*/ 1828286 w 1877657"/>
                <a:gd name="connsiteY2027" fmla="*/ 399037 h 6128436"/>
                <a:gd name="connsiteX2028" fmla="*/ 1825200 w 1877657"/>
                <a:gd name="connsiteY2028" fmla="*/ 405980 h 6128436"/>
                <a:gd name="connsiteX2029" fmla="*/ 1810543 w 1877657"/>
                <a:gd name="connsiteY2029" fmla="*/ 344265 h 6128436"/>
                <a:gd name="connsiteX2030" fmla="*/ 1811314 w 1877657"/>
                <a:gd name="connsiteY2030" fmla="*/ 316494 h 6128436"/>
                <a:gd name="connsiteX2031" fmla="*/ 1818257 w 1877657"/>
                <a:gd name="connsiteY2031" fmla="*/ 322665 h 6128436"/>
                <a:gd name="connsiteX2032" fmla="*/ 1810543 w 1877657"/>
                <a:gd name="connsiteY2032" fmla="*/ 344265 h 6128436"/>
                <a:gd name="connsiteX2033" fmla="*/ 1826743 w 1877657"/>
                <a:gd name="connsiteY2033" fmla="*/ 298751 h 6128436"/>
                <a:gd name="connsiteX2034" fmla="*/ 1822114 w 1877657"/>
                <a:gd name="connsiteY2034" fmla="*/ 294122 h 6128436"/>
                <a:gd name="connsiteX2035" fmla="*/ 1831371 w 1877657"/>
                <a:gd name="connsiteY2035" fmla="*/ 286408 h 6128436"/>
                <a:gd name="connsiteX2036" fmla="*/ 1826743 w 1877657"/>
                <a:gd name="connsiteY2036" fmla="*/ 298751 h 6128436"/>
                <a:gd name="connsiteX2037" fmla="*/ 1788943 w 1877657"/>
                <a:gd name="connsiteY2037" fmla="*/ 292580 h 6128436"/>
                <a:gd name="connsiteX2038" fmla="*/ 1758857 w 1877657"/>
                <a:gd name="connsiteY2038" fmla="*/ 318808 h 6128436"/>
                <a:gd name="connsiteX2039" fmla="*/ 1758857 w 1877657"/>
                <a:gd name="connsiteY2039" fmla="*/ 300294 h 6128436"/>
                <a:gd name="connsiteX2040" fmla="*/ 1789714 w 1877657"/>
                <a:gd name="connsiteY2040" fmla="*/ 276380 h 6128436"/>
                <a:gd name="connsiteX2041" fmla="*/ 1788943 w 1877657"/>
                <a:gd name="connsiteY2041" fmla="*/ 292580 h 6128436"/>
                <a:gd name="connsiteX2042" fmla="*/ 1848343 w 1877657"/>
                <a:gd name="connsiteY2042" fmla="*/ 201551 h 6128436"/>
                <a:gd name="connsiteX2043" fmla="*/ 1751914 w 1877657"/>
                <a:gd name="connsiteY2043" fmla="*/ 276380 h 6128436"/>
                <a:gd name="connsiteX2044" fmla="*/ 1733400 w 1877657"/>
                <a:gd name="connsiteY2044" fmla="*/ 230865 h 6128436"/>
                <a:gd name="connsiteX2045" fmla="*/ 1835229 w 1877657"/>
                <a:gd name="connsiteY2045" fmla="*/ 160665 h 6128436"/>
                <a:gd name="connsiteX2046" fmla="*/ 1848343 w 1877657"/>
                <a:gd name="connsiteY2046" fmla="*/ 201551 h 612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Lst>
              <a:rect l="l" t="t" r="r" b="b"/>
              <a:pathLst>
                <a:path w="1877657" h="6128436">
                  <a:moveTo>
                    <a:pt x="1808229" y="208"/>
                  </a:moveTo>
                  <a:cubicBezTo>
                    <a:pt x="1808229" y="208"/>
                    <a:pt x="1684800" y="96637"/>
                    <a:pt x="1681714" y="107437"/>
                  </a:cubicBezTo>
                  <a:cubicBezTo>
                    <a:pt x="1677086" y="123637"/>
                    <a:pt x="1680943" y="145237"/>
                    <a:pt x="1680943" y="162208"/>
                  </a:cubicBezTo>
                  <a:cubicBezTo>
                    <a:pt x="1680943" y="163751"/>
                    <a:pt x="1680943" y="165294"/>
                    <a:pt x="1681714" y="166837"/>
                  </a:cubicBezTo>
                  <a:cubicBezTo>
                    <a:pt x="1699457" y="210037"/>
                    <a:pt x="1717200" y="254008"/>
                    <a:pt x="1734943" y="297208"/>
                  </a:cubicBezTo>
                  <a:cubicBezTo>
                    <a:pt x="1734943" y="397494"/>
                    <a:pt x="1721829" y="637408"/>
                    <a:pt x="1699457" y="941351"/>
                  </a:cubicBezTo>
                  <a:lnTo>
                    <a:pt x="1698686" y="942894"/>
                  </a:lnTo>
                  <a:lnTo>
                    <a:pt x="1699457" y="942894"/>
                  </a:lnTo>
                  <a:cubicBezTo>
                    <a:pt x="1640829" y="1745951"/>
                    <a:pt x="1518171" y="2997208"/>
                    <a:pt x="1398600" y="3318123"/>
                  </a:cubicBezTo>
                  <a:lnTo>
                    <a:pt x="1255886" y="3383694"/>
                  </a:lnTo>
                  <a:lnTo>
                    <a:pt x="1255886" y="3436923"/>
                  </a:lnTo>
                  <a:lnTo>
                    <a:pt x="1254343" y="3437694"/>
                  </a:lnTo>
                  <a:lnTo>
                    <a:pt x="1328400" y="3551094"/>
                  </a:lnTo>
                  <a:lnTo>
                    <a:pt x="1286743" y="3687637"/>
                  </a:lnTo>
                  <a:lnTo>
                    <a:pt x="1255114" y="3779437"/>
                  </a:lnTo>
                  <a:lnTo>
                    <a:pt x="946543" y="4612580"/>
                  </a:lnTo>
                  <a:lnTo>
                    <a:pt x="698914" y="4678923"/>
                  </a:lnTo>
                  <a:lnTo>
                    <a:pt x="706629" y="4709008"/>
                  </a:lnTo>
                  <a:lnTo>
                    <a:pt x="726686" y="4703608"/>
                  </a:lnTo>
                  <a:lnTo>
                    <a:pt x="721286" y="4834751"/>
                  </a:lnTo>
                  <a:lnTo>
                    <a:pt x="689657" y="4841694"/>
                  </a:lnTo>
                  <a:lnTo>
                    <a:pt x="719743" y="4988266"/>
                  </a:lnTo>
                  <a:lnTo>
                    <a:pt x="0" y="6113008"/>
                  </a:lnTo>
                  <a:lnTo>
                    <a:pt x="99514" y="6113008"/>
                  </a:lnTo>
                  <a:lnTo>
                    <a:pt x="116486" y="6113008"/>
                  </a:lnTo>
                  <a:lnTo>
                    <a:pt x="406543" y="5697980"/>
                  </a:lnTo>
                  <a:cubicBezTo>
                    <a:pt x="708171" y="5338494"/>
                    <a:pt x="970457" y="5159523"/>
                    <a:pt x="1107771" y="5219694"/>
                  </a:cubicBezTo>
                  <a:cubicBezTo>
                    <a:pt x="1193400" y="5256723"/>
                    <a:pt x="1224257" y="5387094"/>
                    <a:pt x="1198800" y="5596151"/>
                  </a:cubicBezTo>
                  <a:lnTo>
                    <a:pt x="1079229" y="6128437"/>
                  </a:lnTo>
                  <a:lnTo>
                    <a:pt x="1326086" y="6128437"/>
                  </a:lnTo>
                  <a:lnTo>
                    <a:pt x="1255114" y="5937894"/>
                  </a:lnTo>
                  <a:lnTo>
                    <a:pt x="1259743" y="5932494"/>
                  </a:lnTo>
                  <a:lnTo>
                    <a:pt x="1355400" y="5932494"/>
                  </a:lnTo>
                  <a:lnTo>
                    <a:pt x="1355400" y="5909351"/>
                  </a:lnTo>
                  <a:lnTo>
                    <a:pt x="1279029" y="5909351"/>
                  </a:lnTo>
                  <a:lnTo>
                    <a:pt x="1404000" y="5761237"/>
                  </a:lnTo>
                  <a:lnTo>
                    <a:pt x="1395514" y="5753523"/>
                  </a:lnTo>
                  <a:lnTo>
                    <a:pt x="1405543" y="5748123"/>
                  </a:lnTo>
                  <a:lnTo>
                    <a:pt x="1329943" y="5596151"/>
                  </a:lnTo>
                  <a:lnTo>
                    <a:pt x="1437171" y="5584580"/>
                  </a:lnTo>
                  <a:lnTo>
                    <a:pt x="1434857" y="5561437"/>
                  </a:lnTo>
                  <a:lnTo>
                    <a:pt x="1349229" y="5570694"/>
                  </a:lnTo>
                  <a:lnTo>
                    <a:pt x="1478829" y="5424123"/>
                  </a:lnTo>
                  <a:lnTo>
                    <a:pt x="1470343" y="5416408"/>
                  </a:lnTo>
                  <a:lnTo>
                    <a:pt x="1468800" y="5404837"/>
                  </a:lnTo>
                  <a:lnTo>
                    <a:pt x="1366971" y="5418723"/>
                  </a:lnTo>
                  <a:lnTo>
                    <a:pt x="1397057" y="5279865"/>
                  </a:lnTo>
                  <a:lnTo>
                    <a:pt x="1397829" y="5279094"/>
                  </a:lnTo>
                  <a:lnTo>
                    <a:pt x="1399371" y="5279094"/>
                  </a:lnTo>
                  <a:lnTo>
                    <a:pt x="1464943" y="5398666"/>
                  </a:lnTo>
                  <a:lnTo>
                    <a:pt x="1485000" y="5387865"/>
                  </a:lnTo>
                  <a:lnTo>
                    <a:pt x="1423286" y="5276008"/>
                  </a:lnTo>
                  <a:lnTo>
                    <a:pt x="1506600" y="5262123"/>
                  </a:lnTo>
                  <a:lnTo>
                    <a:pt x="1502743" y="5239751"/>
                  </a:lnTo>
                  <a:lnTo>
                    <a:pt x="1420200" y="5253637"/>
                  </a:lnTo>
                  <a:lnTo>
                    <a:pt x="1544400" y="5103980"/>
                  </a:lnTo>
                  <a:lnTo>
                    <a:pt x="1535143" y="5096266"/>
                  </a:lnTo>
                  <a:lnTo>
                    <a:pt x="1539771" y="5095494"/>
                  </a:lnTo>
                  <a:lnTo>
                    <a:pt x="1535914" y="5073123"/>
                  </a:lnTo>
                  <a:lnTo>
                    <a:pt x="1333800" y="5107066"/>
                  </a:lnTo>
                  <a:lnTo>
                    <a:pt x="1347686" y="5046894"/>
                  </a:lnTo>
                  <a:lnTo>
                    <a:pt x="1561371" y="5003694"/>
                  </a:lnTo>
                  <a:lnTo>
                    <a:pt x="1556743" y="4981323"/>
                  </a:lnTo>
                  <a:lnTo>
                    <a:pt x="1537457" y="4985180"/>
                  </a:lnTo>
                  <a:lnTo>
                    <a:pt x="1563686" y="4952008"/>
                  </a:lnTo>
                  <a:lnTo>
                    <a:pt x="1566771" y="4952008"/>
                  </a:lnTo>
                  <a:lnTo>
                    <a:pt x="1566771" y="4948923"/>
                  </a:lnTo>
                  <a:lnTo>
                    <a:pt x="1572171" y="4942751"/>
                  </a:lnTo>
                  <a:lnTo>
                    <a:pt x="1566000" y="4937351"/>
                  </a:lnTo>
                  <a:lnTo>
                    <a:pt x="1562914" y="4908037"/>
                  </a:lnTo>
                  <a:lnTo>
                    <a:pt x="1562914" y="4908037"/>
                  </a:lnTo>
                  <a:lnTo>
                    <a:pt x="1582971" y="4885666"/>
                  </a:lnTo>
                  <a:lnTo>
                    <a:pt x="1575257" y="4878723"/>
                  </a:lnTo>
                  <a:lnTo>
                    <a:pt x="1578343" y="4871780"/>
                  </a:lnTo>
                  <a:lnTo>
                    <a:pt x="1564457" y="4865608"/>
                  </a:lnTo>
                  <a:lnTo>
                    <a:pt x="1559829" y="4876408"/>
                  </a:lnTo>
                  <a:lnTo>
                    <a:pt x="1558286" y="4860980"/>
                  </a:lnTo>
                  <a:lnTo>
                    <a:pt x="1594543" y="4821637"/>
                  </a:lnTo>
                  <a:lnTo>
                    <a:pt x="1583743" y="4811608"/>
                  </a:lnTo>
                  <a:lnTo>
                    <a:pt x="1599171" y="4807751"/>
                  </a:lnTo>
                  <a:lnTo>
                    <a:pt x="1599171" y="4646523"/>
                  </a:lnTo>
                  <a:lnTo>
                    <a:pt x="1599171" y="4647294"/>
                  </a:lnTo>
                  <a:lnTo>
                    <a:pt x="1619229" y="4635723"/>
                  </a:lnTo>
                  <a:lnTo>
                    <a:pt x="1554429" y="4527723"/>
                  </a:lnTo>
                  <a:lnTo>
                    <a:pt x="1593000" y="4473723"/>
                  </a:lnTo>
                  <a:lnTo>
                    <a:pt x="1623086" y="4465237"/>
                  </a:lnTo>
                  <a:lnTo>
                    <a:pt x="1616143" y="4440551"/>
                  </a:lnTo>
                  <a:lnTo>
                    <a:pt x="1666286" y="4371123"/>
                  </a:lnTo>
                  <a:lnTo>
                    <a:pt x="1661657" y="4367266"/>
                  </a:lnTo>
                  <a:lnTo>
                    <a:pt x="1677086" y="4362637"/>
                  </a:lnTo>
                  <a:lnTo>
                    <a:pt x="1670914" y="4340266"/>
                  </a:lnTo>
                  <a:lnTo>
                    <a:pt x="1574486" y="4367266"/>
                  </a:lnTo>
                  <a:lnTo>
                    <a:pt x="1590686" y="4260037"/>
                  </a:lnTo>
                  <a:lnTo>
                    <a:pt x="1653943" y="4344123"/>
                  </a:lnTo>
                  <a:lnTo>
                    <a:pt x="1672457" y="4330237"/>
                  </a:lnTo>
                  <a:lnTo>
                    <a:pt x="1603029" y="4237666"/>
                  </a:lnTo>
                  <a:lnTo>
                    <a:pt x="1699457" y="4093408"/>
                  </a:lnTo>
                  <a:lnTo>
                    <a:pt x="1690200" y="4086465"/>
                  </a:lnTo>
                  <a:lnTo>
                    <a:pt x="1687114" y="4075666"/>
                  </a:lnTo>
                  <a:lnTo>
                    <a:pt x="1612286" y="4094951"/>
                  </a:lnTo>
                  <a:lnTo>
                    <a:pt x="1627714" y="3990037"/>
                  </a:lnTo>
                  <a:lnTo>
                    <a:pt x="1630029" y="3986951"/>
                  </a:lnTo>
                  <a:lnTo>
                    <a:pt x="1684029" y="4065637"/>
                  </a:lnTo>
                  <a:lnTo>
                    <a:pt x="1703314" y="4052523"/>
                  </a:lnTo>
                  <a:lnTo>
                    <a:pt x="1644686" y="3966894"/>
                  </a:lnTo>
                  <a:lnTo>
                    <a:pt x="1736486" y="3842694"/>
                  </a:lnTo>
                  <a:lnTo>
                    <a:pt x="1727229" y="3835751"/>
                  </a:lnTo>
                  <a:lnTo>
                    <a:pt x="1724143" y="3824951"/>
                  </a:lnTo>
                  <a:lnTo>
                    <a:pt x="1649314" y="3845780"/>
                  </a:lnTo>
                  <a:lnTo>
                    <a:pt x="1657800" y="3789465"/>
                  </a:lnTo>
                  <a:lnTo>
                    <a:pt x="1634657" y="3786380"/>
                  </a:lnTo>
                  <a:lnTo>
                    <a:pt x="1624628" y="3852723"/>
                  </a:lnTo>
                  <a:lnTo>
                    <a:pt x="1562914" y="3869694"/>
                  </a:lnTo>
                  <a:lnTo>
                    <a:pt x="1568314" y="3832666"/>
                  </a:lnTo>
                  <a:lnTo>
                    <a:pt x="1585286" y="3821094"/>
                  </a:lnTo>
                  <a:lnTo>
                    <a:pt x="1572943" y="3802580"/>
                  </a:lnTo>
                  <a:lnTo>
                    <a:pt x="1593771" y="3670666"/>
                  </a:lnTo>
                  <a:lnTo>
                    <a:pt x="1760400" y="3604322"/>
                  </a:lnTo>
                  <a:lnTo>
                    <a:pt x="1762714" y="3470094"/>
                  </a:lnTo>
                  <a:lnTo>
                    <a:pt x="1756543" y="3473180"/>
                  </a:lnTo>
                  <a:lnTo>
                    <a:pt x="1737257" y="3433066"/>
                  </a:lnTo>
                  <a:lnTo>
                    <a:pt x="1770429" y="3363637"/>
                  </a:lnTo>
                  <a:lnTo>
                    <a:pt x="1772743" y="3362865"/>
                  </a:lnTo>
                  <a:lnTo>
                    <a:pt x="1785857" y="3193151"/>
                  </a:lnTo>
                  <a:lnTo>
                    <a:pt x="1773514" y="3198551"/>
                  </a:lnTo>
                  <a:lnTo>
                    <a:pt x="1777371" y="3143008"/>
                  </a:lnTo>
                  <a:lnTo>
                    <a:pt x="1741114" y="3159980"/>
                  </a:lnTo>
                  <a:lnTo>
                    <a:pt x="1730314" y="3143780"/>
                  </a:lnTo>
                  <a:lnTo>
                    <a:pt x="1787400" y="3017265"/>
                  </a:lnTo>
                  <a:lnTo>
                    <a:pt x="1782771" y="3014951"/>
                  </a:lnTo>
                  <a:lnTo>
                    <a:pt x="1795886" y="3008008"/>
                  </a:lnTo>
                  <a:lnTo>
                    <a:pt x="1786628" y="2989494"/>
                  </a:lnTo>
                  <a:lnTo>
                    <a:pt x="1796657" y="2982551"/>
                  </a:lnTo>
                  <a:lnTo>
                    <a:pt x="1746514" y="2910808"/>
                  </a:lnTo>
                  <a:lnTo>
                    <a:pt x="1810543" y="2771951"/>
                  </a:lnTo>
                  <a:lnTo>
                    <a:pt x="1799743" y="2767323"/>
                  </a:lnTo>
                  <a:lnTo>
                    <a:pt x="1794343" y="2757294"/>
                  </a:lnTo>
                  <a:lnTo>
                    <a:pt x="1707171" y="2805123"/>
                  </a:lnTo>
                  <a:lnTo>
                    <a:pt x="1748829" y="2704065"/>
                  </a:lnTo>
                  <a:lnTo>
                    <a:pt x="1788943" y="2761151"/>
                  </a:lnTo>
                  <a:lnTo>
                    <a:pt x="1807457" y="2748037"/>
                  </a:lnTo>
                  <a:lnTo>
                    <a:pt x="1758857" y="2679380"/>
                  </a:lnTo>
                  <a:lnTo>
                    <a:pt x="1808229" y="2559808"/>
                  </a:lnTo>
                  <a:lnTo>
                    <a:pt x="1819800" y="2553637"/>
                  </a:lnTo>
                  <a:lnTo>
                    <a:pt x="1809000" y="2533580"/>
                  </a:lnTo>
                  <a:lnTo>
                    <a:pt x="1819029" y="2526637"/>
                  </a:lnTo>
                  <a:lnTo>
                    <a:pt x="1770429" y="2454894"/>
                  </a:lnTo>
                  <a:lnTo>
                    <a:pt x="1822886" y="2326837"/>
                  </a:lnTo>
                  <a:lnTo>
                    <a:pt x="1829829" y="2322980"/>
                  </a:lnTo>
                  <a:lnTo>
                    <a:pt x="1823657" y="2312951"/>
                  </a:lnTo>
                  <a:lnTo>
                    <a:pt x="1832914" y="2306008"/>
                  </a:lnTo>
                  <a:lnTo>
                    <a:pt x="1778143" y="2236580"/>
                  </a:lnTo>
                  <a:lnTo>
                    <a:pt x="1824429" y="2129351"/>
                  </a:lnTo>
                  <a:lnTo>
                    <a:pt x="1840628" y="2118551"/>
                  </a:lnTo>
                  <a:lnTo>
                    <a:pt x="1838314" y="2115466"/>
                  </a:lnTo>
                  <a:lnTo>
                    <a:pt x="1843714" y="2112380"/>
                  </a:lnTo>
                  <a:lnTo>
                    <a:pt x="1832143" y="2092323"/>
                  </a:lnTo>
                  <a:lnTo>
                    <a:pt x="1825200" y="2096180"/>
                  </a:lnTo>
                  <a:lnTo>
                    <a:pt x="1782771" y="2033694"/>
                  </a:lnTo>
                  <a:lnTo>
                    <a:pt x="1829829" y="1921837"/>
                  </a:lnTo>
                  <a:lnTo>
                    <a:pt x="1847572" y="1909494"/>
                  </a:lnTo>
                  <a:lnTo>
                    <a:pt x="1839857" y="1897922"/>
                  </a:lnTo>
                  <a:lnTo>
                    <a:pt x="1840628" y="1896380"/>
                  </a:lnTo>
                  <a:lnTo>
                    <a:pt x="1851429" y="1888665"/>
                  </a:lnTo>
                  <a:lnTo>
                    <a:pt x="1837543" y="1870151"/>
                  </a:lnTo>
                  <a:lnTo>
                    <a:pt x="1825971" y="1878637"/>
                  </a:lnTo>
                  <a:lnTo>
                    <a:pt x="1791257" y="1826951"/>
                  </a:lnTo>
                  <a:lnTo>
                    <a:pt x="1842943" y="1702751"/>
                  </a:lnTo>
                  <a:lnTo>
                    <a:pt x="1852971" y="1695037"/>
                  </a:lnTo>
                  <a:lnTo>
                    <a:pt x="1802829" y="1625608"/>
                  </a:lnTo>
                  <a:lnTo>
                    <a:pt x="1847572" y="1511437"/>
                  </a:lnTo>
                  <a:lnTo>
                    <a:pt x="1858371" y="1504494"/>
                  </a:lnTo>
                  <a:lnTo>
                    <a:pt x="1845257" y="1485208"/>
                  </a:lnTo>
                  <a:lnTo>
                    <a:pt x="1839857" y="1489065"/>
                  </a:lnTo>
                  <a:lnTo>
                    <a:pt x="1807457" y="1443551"/>
                  </a:lnTo>
                  <a:lnTo>
                    <a:pt x="1845257" y="1336323"/>
                  </a:lnTo>
                  <a:lnTo>
                    <a:pt x="1861457" y="1323980"/>
                  </a:lnTo>
                  <a:lnTo>
                    <a:pt x="1856829" y="1318580"/>
                  </a:lnTo>
                  <a:lnTo>
                    <a:pt x="1859143" y="1317037"/>
                  </a:lnTo>
                  <a:lnTo>
                    <a:pt x="1846029" y="1298523"/>
                  </a:lnTo>
                  <a:lnTo>
                    <a:pt x="1842943" y="1300837"/>
                  </a:lnTo>
                  <a:lnTo>
                    <a:pt x="1813628" y="1263037"/>
                  </a:lnTo>
                  <a:lnTo>
                    <a:pt x="1850657" y="1164294"/>
                  </a:lnTo>
                  <a:lnTo>
                    <a:pt x="1864543" y="1152723"/>
                  </a:lnTo>
                  <a:lnTo>
                    <a:pt x="1822114" y="1101808"/>
                  </a:lnTo>
                  <a:lnTo>
                    <a:pt x="1863771" y="994580"/>
                  </a:lnTo>
                  <a:lnTo>
                    <a:pt x="1862229" y="993808"/>
                  </a:lnTo>
                  <a:lnTo>
                    <a:pt x="1868400" y="989180"/>
                  </a:lnTo>
                  <a:lnTo>
                    <a:pt x="1854514" y="970665"/>
                  </a:lnTo>
                  <a:lnTo>
                    <a:pt x="1852971" y="972208"/>
                  </a:lnTo>
                  <a:lnTo>
                    <a:pt x="1828286" y="943665"/>
                  </a:lnTo>
                  <a:lnTo>
                    <a:pt x="1864543" y="851865"/>
                  </a:lnTo>
                  <a:lnTo>
                    <a:pt x="1863000" y="851094"/>
                  </a:lnTo>
                  <a:lnTo>
                    <a:pt x="1863771" y="850323"/>
                  </a:lnTo>
                  <a:lnTo>
                    <a:pt x="1862229" y="848008"/>
                  </a:lnTo>
                  <a:lnTo>
                    <a:pt x="1871486" y="840294"/>
                  </a:lnTo>
                  <a:lnTo>
                    <a:pt x="1832914" y="797094"/>
                  </a:lnTo>
                  <a:lnTo>
                    <a:pt x="1860686" y="716094"/>
                  </a:lnTo>
                  <a:lnTo>
                    <a:pt x="1871486" y="707608"/>
                  </a:lnTo>
                  <a:lnTo>
                    <a:pt x="1864543" y="699894"/>
                  </a:lnTo>
                  <a:lnTo>
                    <a:pt x="1868400" y="695265"/>
                  </a:lnTo>
                  <a:lnTo>
                    <a:pt x="1836771" y="663637"/>
                  </a:lnTo>
                  <a:lnTo>
                    <a:pt x="1865314" y="591123"/>
                  </a:lnTo>
                  <a:lnTo>
                    <a:pt x="1863000" y="590351"/>
                  </a:lnTo>
                  <a:lnTo>
                    <a:pt x="1870714" y="582637"/>
                  </a:lnTo>
                  <a:lnTo>
                    <a:pt x="1869171" y="581094"/>
                  </a:lnTo>
                  <a:lnTo>
                    <a:pt x="1871486" y="578780"/>
                  </a:lnTo>
                  <a:lnTo>
                    <a:pt x="1839086" y="544065"/>
                  </a:lnTo>
                  <a:lnTo>
                    <a:pt x="1860686" y="474637"/>
                  </a:lnTo>
                  <a:lnTo>
                    <a:pt x="1871486" y="465380"/>
                  </a:lnTo>
                  <a:lnTo>
                    <a:pt x="1859143" y="450723"/>
                  </a:lnTo>
                  <a:lnTo>
                    <a:pt x="1865314" y="444551"/>
                  </a:lnTo>
                  <a:lnTo>
                    <a:pt x="1845257" y="423723"/>
                  </a:lnTo>
                  <a:lnTo>
                    <a:pt x="1861457" y="376665"/>
                  </a:lnTo>
                  <a:lnTo>
                    <a:pt x="1856829" y="375122"/>
                  </a:lnTo>
                  <a:lnTo>
                    <a:pt x="1877657" y="357380"/>
                  </a:lnTo>
                  <a:lnTo>
                    <a:pt x="1863000" y="339637"/>
                  </a:lnTo>
                  <a:lnTo>
                    <a:pt x="1827514" y="370494"/>
                  </a:lnTo>
                  <a:lnTo>
                    <a:pt x="1839086" y="338865"/>
                  </a:lnTo>
                  <a:lnTo>
                    <a:pt x="1849886" y="348894"/>
                  </a:lnTo>
                  <a:lnTo>
                    <a:pt x="1865314" y="331922"/>
                  </a:lnTo>
                  <a:lnTo>
                    <a:pt x="1847572" y="315723"/>
                  </a:lnTo>
                  <a:lnTo>
                    <a:pt x="1866086" y="264037"/>
                  </a:lnTo>
                  <a:lnTo>
                    <a:pt x="1861457" y="262494"/>
                  </a:lnTo>
                  <a:lnTo>
                    <a:pt x="1872257" y="253237"/>
                  </a:lnTo>
                  <a:lnTo>
                    <a:pt x="1856829" y="235494"/>
                  </a:lnTo>
                  <a:lnTo>
                    <a:pt x="1814400" y="271751"/>
                  </a:lnTo>
                  <a:cubicBezTo>
                    <a:pt x="1814400" y="266351"/>
                    <a:pt x="1814400" y="261723"/>
                    <a:pt x="1815171" y="257865"/>
                  </a:cubicBezTo>
                  <a:cubicBezTo>
                    <a:pt x="1833686" y="243208"/>
                    <a:pt x="1852971" y="228551"/>
                    <a:pt x="1871486" y="214665"/>
                  </a:cubicBezTo>
                  <a:cubicBezTo>
                    <a:pt x="1872257" y="213894"/>
                    <a:pt x="1873029" y="213122"/>
                    <a:pt x="1873800" y="213122"/>
                  </a:cubicBezTo>
                  <a:cubicBezTo>
                    <a:pt x="1876886" y="209265"/>
                    <a:pt x="1876886" y="205408"/>
                    <a:pt x="1875343" y="202322"/>
                  </a:cubicBezTo>
                  <a:cubicBezTo>
                    <a:pt x="1869171" y="184580"/>
                    <a:pt x="1863000" y="166065"/>
                    <a:pt x="1856829" y="148322"/>
                  </a:cubicBezTo>
                  <a:lnTo>
                    <a:pt x="1857600" y="147551"/>
                  </a:lnTo>
                  <a:lnTo>
                    <a:pt x="1855286" y="144465"/>
                  </a:lnTo>
                  <a:cubicBezTo>
                    <a:pt x="1848343" y="123637"/>
                    <a:pt x="1863771" y="15637"/>
                    <a:pt x="1863771" y="15637"/>
                  </a:cubicBezTo>
                  <a:cubicBezTo>
                    <a:pt x="1863771" y="15637"/>
                    <a:pt x="1810543" y="-2106"/>
                    <a:pt x="1808229" y="208"/>
                  </a:cubicBezTo>
                  <a:close/>
                  <a:moveTo>
                    <a:pt x="1810543" y="88151"/>
                  </a:moveTo>
                  <a:cubicBezTo>
                    <a:pt x="1815943" y="105122"/>
                    <a:pt x="1822114" y="122094"/>
                    <a:pt x="1827514" y="138294"/>
                  </a:cubicBezTo>
                  <a:lnTo>
                    <a:pt x="1724143" y="209265"/>
                  </a:lnTo>
                  <a:cubicBezTo>
                    <a:pt x="1718743" y="195380"/>
                    <a:pt x="1712572" y="181494"/>
                    <a:pt x="1707171" y="166837"/>
                  </a:cubicBezTo>
                  <a:cubicBezTo>
                    <a:pt x="1741114" y="140608"/>
                    <a:pt x="1775829" y="114380"/>
                    <a:pt x="1810543" y="88151"/>
                  </a:cubicBezTo>
                  <a:close/>
                  <a:moveTo>
                    <a:pt x="1785086" y="397494"/>
                  </a:moveTo>
                  <a:cubicBezTo>
                    <a:pt x="1785086" y="399808"/>
                    <a:pt x="1785086" y="402122"/>
                    <a:pt x="1785086" y="405208"/>
                  </a:cubicBezTo>
                  <a:lnTo>
                    <a:pt x="1773514" y="415237"/>
                  </a:lnTo>
                  <a:lnTo>
                    <a:pt x="1780457" y="392865"/>
                  </a:lnTo>
                  <a:lnTo>
                    <a:pt x="1785086" y="397494"/>
                  </a:lnTo>
                  <a:close/>
                  <a:moveTo>
                    <a:pt x="1766572" y="724580"/>
                  </a:moveTo>
                  <a:lnTo>
                    <a:pt x="1775057" y="699894"/>
                  </a:lnTo>
                  <a:cubicBezTo>
                    <a:pt x="1774286" y="710694"/>
                    <a:pt x="1774286" y="721494"/>
                    <a:pt x="1773514" y="732294"/>
                  </a:cubicBezTo>
                  <a:lnTo>
                    <a:pt x="1766572" y="724580"/>
                  </a:lnTo>
                  <a:close/>
                  <a:moveTo>
                    <a:pt x="1768114" y="761608"/>
                  </a:moveTo>
                  <a:lnTo>
                    <a:pt x="1748829" y="777808"/>
                  </a:lnTo>
                  <a:lnTo>
                    <a:pt x="1758086" y="750037"/>
                  </a:lnTo>
                  <a:lnTo>
                    <a:pt x="1768114" y="761608"/>
                  </a:lnTo>
                  <a:close/>
                  <a:moveTo>
                    <a:pt x="1753457" y="690637"/>
                  </a:moveTo>
                  <a:lnTo>
                    <a:pt x="1748829" y="705294"/>
                  </a:lnTo>
                  <a:lnTo>
                    <a:pt x="1744200" y="699894"/>
                  </a:lnTo>
                  <a:lnTo>
                    <a:pt x="1753457" y="690637"/>
                  </a:lnTo>
                  <a:close/>
                  <a:moveTo>
                    <a:pt x="1748057" y="663637"/>
                  </a:moveTo>
                  <a:lnTo>
                    <a:pt x="1764257" y="626608"/>
                  </a:lnTo>
                  <a:lnTo>
                    <a:pt x="1775829" y="638180"/>
                  </a:lnTo>
                  <a:lnTo>
                    <a:pt x="1748057" y="663637"/>
                  </a:lnTo>
                  <a:close/>
                  <a:moveTo>
                    <a:pt x="1774286" y="603465"/>
                  </a:moveTo>
                  <a:lnTo>
                    <a:pt x="1778914" y="593437"/>
                  </a:lnTo>
                  <a:cubicBezTo>
                    <a:pt x="1778914" y="598065"/>
                    <a:pt x="1778914" y="602694"/>
                    <a:pt x="1778143" y="607323"/>
                  </a:cubicBezTo>
                  <a:lnTo>
                    <a:pt x="1774286" y="603465"/>
                  </a:lnTo>
                  <a:close/>
                  <a:moveTo>
                    <a:pt x="1747286" y="569522"/>
                  </a:moveTo>
                  <a:lnTo>
                    <a:pt x="1773514" y="547922"/>
                  </a:lnTo>
                  <a:lnTo>
                    <a:pt x="1756543" y="586494"/>
                  </a:lnTo>
                  <a:lnTo>
                    <a:pt x="1747286" y="577237"/>
                  </a:lnTo>
                  <a:cubicBezTo>
                    <a:pt x="1747286" y="574151"/>
                    <a:pt x="1747286" y="571837"/>
                    <a:pt x="1747286" y="569522"/>
                  </a:cubicBezTo>
                  <a:close/>
                  <a:moveTo>
                    <a:pt x="1768886" y="520922"/>
                  </a:moveTo>
                  <a:lnTo>
                    <a:pt x="1773514" y="508580"/>
                  </a:lnTo>
                  <a:lnTo>
                    <a:pt x="1778143" y="513208"/>
                  </a:lnTo>
                  <a:lnTo>
                    <a:pt x="1768886" y="520922"/>
                  </a:lnTo>
                  <a:close/>
                  <a:moveTo>
                    <a:pt x="1782000" y="483894"/>
                  </a:moveTo>
                  <a:lnTo>
                    <a:pt x="1782771" y="481580"/>
                  </a:lnTo>
                  <a:cubicBezTo>
                    <a:pt x="1782771" y="482351"/>
                    <a:pt x="1782771" y="483894"/>
                    <a:pt x="1782000" y="483894"/>
                  </a:cubicBezTo>
                  <a:lnTo>
                    <a:pt x="1782000" y="483894"/>
                  </a:lnTo>
                  <a:close/>
                  <a:moveTo>
                    <a:pt x="1769657" y="448408"/>
                  </a:moveTo>
                  <a:lnTo>
                    <a:pt x="1764257" y="464608"/>
                  </a:lnTo>
                  <a:lnTo>
                    <a:pt x="1758857" y="458437"/>
                  </a:lnTo>
                  <a:lnTo>
                    <a:pt x="1769657" y="448408"/>
                  </a:lnTo>
                  <a:close/>
                  <a:moveTo>
                    <a:pt x="1756543" y="393637"/>
                  </a:moveTo>
                  <a:cubicBezTo>
                    <a:pt x="1756543" y="384380"/>
                    <a:pt x="1757314" y="375894"/>
                    <a:pt x="1757314" y="368180"/>
                  </a:cubicBezTo>
                  <a:lnTo>
                    <a:pt x="1762714" y="373580"/>
                  </a:lnTo>
                  <a:lnTo>
                    <a:pt x="1756543" y="393637"/>
                  </a:lnTo>
                  <a:close/>
                  <a:moveTo>
                    <a:pt x="1755771" y="489294"/>
                  </a:moveTo>
                  <a:lnTo>
                    <a:pt x="1751914" y="501637"/>
                  </a:lnTo>
                  <a:cubicBezTo>
                    <a:pt x="1751914" y="496237"/>
                    <a:pt x="1752686" y="490837"/>
                    <a:pt x="1752686" y="485437"/>
                  </a:cubicBezTo>
                  <a:lnTo>
                    <a:pt x="1755771" y="489294"/>
                  </a:lnTo>
                  <a:close/>
                  <a:moveTo>
                    <a:pt x="1747286" y="608865"/>
                  </a:moveTo>
                  <a:lnTo>
                    <a:pt x="1745743" y="613494"/>
                  </a:lnTo>
                  <a:cubicBezTo>
                    <a:pt x="1745743" y="611180"/>
                    <a:pt x="1745743" y="609637"/>
                    <a:pt x="1745743" y="607323"/>
                  </a:cubicBezTo>
                  <a:lnTo>
                    <a:pt x="1747286" y="608865"/>
                  </a:lnTo>
                  <a:close/>
                  <a:moveTo>
                    <a:pt x="1738029" y="726894"/>
                  </a:moveTo>
                  <a:lnTo>
                    <a:pt x="1740343" y="729980"/>
                  </a:lnTo>
                  <a:lnTo>
                    <a:pt x="1737257" y="740008"/>
                  </a:lnTo>
                  <a:cubicBezTo>
                    <a:pt x="1737257" y="736151"/>
                    <a:pt x="1738029" y="731522"/>
                    <a:pt x="1738029" y="726894"/>
                  </a:cubicBezTo>
                  <a:close/>
                  <a:moveTo>
                    <a:pt x="1731857" y="822551"/>
                  </a:moveTo>
                  <a:lnTo>
                    <a:pt x="1761171" y="798637"/>
                  </a:lnTo>
                  <a:lnTo>
                    <a:pt x="1741114" y="845694"/>
                  </a:lnTo>
                  <a:lnTo>
                    <a:pt x="1731086" y="834123"/>
                  </a:lnTo>
                  <a:cubicBezTo>
                    <a:pt x="1731086" y="829494"/>
                    <a:pt x="1731086" y="826408"/>
                    <a:pt x="1731857" y="822551"/>
                  </a:cubicBezTo>
                  <a:close/>
                  <a:moveTo>
                    <a:pt x="1769657" y="836437"/>
                  </a:moveTo>
                  <a:cubicBezTo>
                    <a:pt x="1768886" y="849551"/>
                    <a:pt x="1768886" y="862665"/>
                    <a:pt x="1768114" y="876551"/>
                  </a:cubicBezTo>
                  <a:lnTo>
                    <a:pt x="1758086" y="864980"/>
                  </a:lnTo>
                  <a:lnTo>
                    <a:pt x="1769657" y="836437"/>
                  </a:lnTo>
                  <a:close/>
                  <a:moveTo>
                    <a:pt x="1646229" y="3203951"/>
                  </a:moveTo>
                  <a:lnTo>
                    <a:pt x="1622314" y="3173094"/>
                  </a:lnTo>
                  <a:lnTo>
                    <a:pt x="1651628" y="3121408"/>
                  </a:lnTo>
                  <a:lnTo>
                    <a:pt x="1647771" y="3203951"/>
                  </a:lnTo>
                  <a:lnTo>
                    <a:pt x="1646229" y="3203951"/>
                  </a:lnTo>
                  <a:close/>
                  <a:moveTo>
                    <a:pt x="1690971" y="2004380"/>
                  </a:moveTo>
                  <a:lnTo>
                    <a:pt x="1653943" y="2083065"/>
                  </a:lnTo>
                  <a:lnTo>
                    <a:pt x="1633114" y="2046037"/>
                  </a:lnTo>
                  <a:lnTo>
                    <a:pt x="1690971" y="2004380"/>
                  </a:lnTo>
                  <a:close/>
                  <a:moveTo>
                    <a:pt x="1649314" y="2005922"/>
                  </a:moveTo>
                  <a:lnTo>
                    <a:pt x="1680943" y="1924151"/>
                  </a:lnTo>
                  <a:lnTo>
                    <a:pt x="1707171" y="1963494"/>
                  </a:lnTo>
                  <a:lnTo>
                    <a:pt x="1649314" y="2005922"/>
                  </a:lnTo>
                  <a:close/>
                  <a:moveTo>
                    <a:pt x="1702543" y="2033694"/>
                  </a:moveTo>
                  <a:cubicBezTo>
                    <a:pt x="1699457" y="2068408"/>
                    <a:pt x="1695600" y="2107751"/>
                    <a:pt x="1690971" y="2149408"/>
                  </a:cubicBezTo>
                  <a:lnTo>
                    <a:pt x="1667057" y="2107751"/>
                  </a:lnTo>
                  <a:lnTo>
                    <a:pt x="1702543" y="2033694"/>
                  </a:lnTo>
                  <a:close/>
                  <a:moveTo>
                    <a:pt x="1680943" y="2177951"/>
                  </a:moveTo>
                  <a:lnTo>
                    <a:pt x="1617686" y="2214208"/>
                  </a:lnTo>
                  <a:lnTo>
                    <a:pt x="1655486" y="2133208"/>
                  </a:lnTo>
                  <a:lnTo>
                    <a:pt x="1680943" y="2177951"/>
                  </a:lnTo>
                  <a:close/>
                  <a:moveTo>
                    <a:pt x="1602257" y="2249694"/>
                  </a:moveTo>
                  <a:lnTo>
                    <a:pt x="1672457" y="2209580"/>
                  </a:lnTo>
                  <a:lnTo>
                    <a:pt x="1630029" y="2303694"/>
                  </a:lnTo>
                  <a:lnTo>
                    <a:pt x="1603029" y="2253551"/>
                  </a:lnTo>
                  <a:lnTo>
                    <a:pt x="1602257" y="2254323"/>
                  </a:lnTo>
                  <a:cubicBezTo>
                    <a:pt x="1602257" y="2252780"/>
                    <a:pt x="1602257" y="2251237"/>
                    <a:pt x="1602257" y="2249694"/>
                  </a:cubicBezTo>
                  <a:close/>
                  <a:moveTo>
                    <a:pt x="1680171" y="2248151"/>
                  </a:moveTo>
                  <a:cubicBezTo>
                    <a:pt x="1675543" y="2287494"/>
                    <a:pt x="1670914" y="2328380"/>
                    <a:pt x="1665514" y="2370808"/>
                  </a:cubicBezTo>
                  <a:lnTo>
                    <a:pt x="1643143" y="2329151"/>
                  </a:lnTo>
                  <a:lnTo>
                    <a:pt x="1680171" y="2248151"/>
                  </a:lnTo>
                  <a:close/>
                  <a:moveTo>
                    <a:pt x="1657029" y="2403208"/>
                  </a:moveTo>
                  <a:lnTo>
                    <a:pt x="1591457" y="2444094"/>
                  </a:lnTo>
                  <a:lnTo>
                    <a:pt x="1632343" y="2355380"/>
                  </a:lnTo>
                  <a:lnTo>
                    <a:pt x="1657029" y="2403208"/>
                  </a:lnTo>
                  <a:close/>
                  <a:moveTo>
                    <a:pt x="1645457" y="2437923"/>
                  </a:moveTo>
                  <a:lnTo>
                    <a:pt x="1599943" y="2530494"/>
                  </a:lnTo>
                  <a:lnTo>
                    <a:pt x="1578343" y="2479580"/>
                  </a:lnTo>
                  <a:lnTo>
                    <a:pt x="1645457" y="2437923"/>
                  </a:lnTo>
                  <a:close/>
                  <a:moveTo>
                    <a:pt x="1652400" y="2477265"/>
                  </a:moveTo>
                  <a:cubicBezTo>
                    <a:pt x="1647000" y="2520466"/>
                    <a:pt x="1640829" y="2564437"/>
                    <a:pt x="1634657" y="2608408"/>
                  </a:cubicBezTo>
                  <a:lnTo>
                    <a:pt x="1613057" y="2558265"/>
                  </a:lnTo>
                  <a:lnTo>
                    <a:pt x="1652400" y="2477265"/>
                  </a:lnTo>
                  <a:close/>
                  <a:moveTo>
                    <a:pt x="1619229" y="2632323"/>
                  </a:moveTo>
                  <a:lnTo>
                    <a:pt x="1562143" y="2662408"/>
                  </a:lnTo>
                  <a:lnTo>
                    <a:pt x="1599171" y="2586037"/>
                  </a:lnTo>
                  <a:lnTo>
                    <a:pt x="1619229" y="2632323"/>
                  </a:lnTo>
                  <a:close/>
                  <a:moveTo>
                    <a:pt x="1598400" y="2843694"/>
                  </a:moveTo>
                  <a:lnTo>
                    <a:pt x="1596857" y="2847551"/>
                  </a:lnTo>
                  <a:lnTo>
                    <a:pt x="1575257" y="2793551"/>
                  </a:lnTo>
                  <a:lnTo>
                    <a:pt x="1621543" y="2691723"/>
                  </a:lnTo>
                  <a:cubicBezTo>
                    <a:pt x="1614600" y="2743408"/>
                    <a:pt x="1606114" y="2794323"/>
                    <a:pt x="1598400" y="2843694"/>
                  </a:cubicBezTo>
                  <a:close/>
                  <a:moveTo>
                    <a:pt x="1590686" y="3023437"/>
                  </a:moveTo>
                  <a:cubicBezTo>
                    <a:pt x="1596857" y="2991808"/>
                    <a:pt x="1602257" y="2959408"/>
                    <a:pt x="1608429" y="2925466"/>
                  </a:cubicBezTo>
                  <a:lnTo>
                    <a:pt x="1618457" y="2957094"/>
                  </a:lnTo>
                  <a:lnTo>
                    <a:pt x="1590686" y="3023437"/>
                  </a:lnTo>
                  <a:close/>
                  <a:moveTo>
                    <a:pt x="1629257" y="2990265"/>
                  </a:moveTo>
                  <a:lnTo>
                    <a:pt x="1650086" y="3055065"/>
                  </a:lnTo>
                  <a:lnTo>
                    <a:pt x="1589143" y="3085923"/>
                  </a:lnTo>
                  <a:lnTo>
                    <a:pt x="1629257" y="2990265"/>
                  </a:lnTo>
                  <a:close/>
                  <a:moveTo>
                    <a:pt x="1617686" y="2879180"/>
                  </a:moveTo>
                  <a:lnTo>
                    <a:pt x="1660886" y="2856037"/>
                  </a:lnTo>
                  <a:lnTo>
                    <a:pt x="1632343" y="2924694"/>
                  </a:lnTo>
                  <a:lnTo>
                    <a:pt x="1617686" y="2879180"/>
                  </a:lnTo>
                  <a:close/>
                  <a:moveTo>
                    <a:pt x="1581429" y="2872237"/>
                  </a:moveTo>
                  <a:lnTo>
                    <a:pt x="1526657" y="2901551"/>
                  </a:lnTo>
                  <a:lnTo>
                    <a:pt x="1562143" y="2823637"/>
                  </a:lnTo>
                  <a:lnTo>
                    <a:pt x="1581429" y="2872237"/>
                  </a:lnTo>
                  <a:close/>
                  <a:moveTo>
                    <a:pt x="1562143" y="3047351"/>
                  </a:moveTo>
                  <a:lnTo>
                    <a:pt x="1542086" y="3014951"/>
                  </a:lnTo>
                  <a:lnTo>
                    <a:pt x="1582971" y="2932408"/>
                  </a:lnTo>
                  <a:cubicBezTo>
                    <a:pt x="1576029" y="2972523"/>
                    <a:pt x="1569086" y="3010323"/>
                    <a:pt x="1562143" y="3047351"/>
                  </a:cubicBezTo>
                  <a:close/>
                  <a:moveTo>
                    <a:pt x="1555971" y="3080523"/>
                  </a:moveTo>
                  <a:cubicBezTo>
                    <a:pt x="1554429" y="3089008"/>
                    <a:pt x="1552886" y="3097494"/>
                    <a:pt x="1550571" y="3105980"/>
                  </a:cubicBezTo>
                  <a:lnTo>
                    <a:pt x="1479600" y="3141466"/>
                  </a:lnTo>
                  <a:lnTo>
                    <a:pt x="1530514" y="3039637"/>
                  </a:lnTo>
                  <a:lnTo>
                    <a:pt x="1555971" y="3080523"/>
                  </a:lnTo>
                  <a:close/>
                  <a:moveTo>
                    <a:pt x="1647000" y="3082837"/>
                  </a:moveTo>
                  <a:lnTo>
                    <a:pt x="1607657" y="3152265"/>
                  </a:lnTo>
                  <a:lnTo>
                    <a:pt x="1579886" y="3116008"/>
                  </a:lnTo>
                  <a:lnTo>
                    <a:pt x="1647000" y="3082837"/>
                  </a:lnTo>
                  <a:close/>
                  <a:moveTo>
                    <a:pt x="1643143" y="2957865"/>
                  </a:moveTo>
                  <a:lnTo>
                    <a:pt x="1661657" y="2913123"/>
                  </a:lnTo>
                  <a:lnTo>
                    <a:pt x="1657029" y="3001837"/>
                  </a:lnTo>
                  <a:lnTo>
                    <a:pt x="1643143" y="2957865"/>
                  </a:lnTo>
                  <a:close/>
                  <a:moveTo>
                    <a:pt x="1620771" y="2850637"/>
                  </a:moveTo>
                  <a:cubicBezTo>
                    <a:pt x="1620771" y="2849094"/>
                    <a:pt x="1621543" y="2848323"/>
                    <a:pt x="1621543" y="2846780"/>
                  </a:cubicBezTo>
                  <a:lnTo>
                    <a:pt x="1650857" y="2759608"/>
                  </a:lnTo>
                  <a:lnTo>
                    <a:pt x="1664743" y="2827494"/>
                  </a:lnTo>
                  <a:lnTo>
                    <a:pt x="1620771" y="2850637"/>
                  </a:lnTo>
                  <a:close/>
                  <a:moveTo>
                    <a:pt x="1651628" y="2651608"/>
                  </a:moveTo>
                  <a:cubicBezTo>
                    <a:pt x="1652400" y="2647751"/>
                    <a:pt x="1652400" y="2643894"/>
                    <a:pt x="1653171" y="2640808"/>
                  </a:cubicBezTo>
                  <a:lnTo>
                    <a:pt x="1669371" y="2632323"/>
                  </a:lnTo>
                  <a:lnTo>
                    <a:pt x="1655486" y="2672437"/>
                  </a:lnTo>
                  <a:lnTo>
                    <a:pt x="1651628" y="2651608"/>
                  </a:lnTo>
                  <a:close/>
                  <a:moveTo>
                    <a:pt x="1657029" y="2612265"/>
                  </a:moveTo>
                  <a:cubicBezTo>
                    <a:pt x="1666286" y="2545151"/>
                    <a:pt x="1675543" y="2478808"/>
                    <a:pt x="1684029" y="2414008"/>
                  </a:cubicBezTo>
                  <a:lnTo>
                    <a:pt x="1686343" y="2412466"/>
                  </a:lnTo>
                  <a:lnTo>
                    <a:pt x="1677086" y="2602237"/>
                  </a:lnTo>
                  <a:lnTo>
                    <a:pt x="1657029" y="2612265"/>
                  </a:lnTo>
                  <a:close/>
                  <a:moveTo>
                    <a:pt x="1690971" y="1898694"/>
                  </a:moveTo>
                  <a:lnTo>
                    <a:pt x="1717971" y="1830037"/>
                  </a:lnTo>
                  <a:cubicBezTo>
                    <a:pt x="1715657" y="1863980"/>
                    <a:pt x="1713343" y="1896380"/>
                    <a:pt x="1711029" y="1928008"/>
                  </a:cubicBezTo>
                  <a:lnTo>
                    <a:pt x="1690971" y="1898694"/>
                  </a:lnTo>
                  <a:close/>
                  <a:moveTo>
                    <a:pt x="1707943" y="1793008"/>
                  </a:moveTo>
                  <a:lnTo>
                    <a:pt x="1675543" y="1874780"/>
                  </a:lnTo>
                  <a:lnTo>
                    <a:pt x="1647771" y="1833894"/>
                  </a:lnTo>
                  <a:lnTo>
                    <a:pt x="1707943" y="1793008"/>
                  </a:lnTo>
                  <a:close/>
                  <a:moveTo>
                    <a:pt x="1657800" y="1799951"/>
                  </a:moveTo>
                  <a:lnTo>
                    <a:pt x="1691743" y="1718180"/>
                  </a:lnTo>
                  <a:lnTo>
                    <a:pt x="1717971" y="1757523"/>
                  </a:lnTo>
                  <a:lnTo>
                    <a:pt x="1657800" y="1799951"/>
                  </a:lnTo>
                  <a:close/>
                  <a:moveTo>
                    <a:pt x="1701771" y="1692722"/>
                  </a:moveTo>
                  <a:lnTo>
                    <a:pt x="1731086" y="1620980"/>
                  </a:lnTo>
                  <a:cubicBezTo>
                    <a:pt x="1728771" y="1656465"/>
                    <a:pt x="1726457" y="1691951"/>
                    <a:pt x="1724143" y="1726665"/>
                  </a:cubicBezTo>
                  <a:lnTo>
                    <a:pt x="1701771" y="1692722"/>
                  </a:lnTo>
                  <a:close/>
                  <a:moveTo>
                    <a:pt x="1684029" y="1596294"/>
                  </a:moveTo>
                  <a:lnTo>
                    <a:pt x="1707943" y="1532265"/>
                  </a:lnTo>
                  <a:lnTo>
                    <a:pt x="1731086" y="1564665"/>
                  </a:lnTo>
                  <a:lnTo>
                    <a:pt x="1684029" y="1596294"/>
                  </a:lnTo>
                  <a:close/>
                  <a:moveTo>
                    <a:pt x="1665514" y="1636408"/>
                  </a:moveTo>
                  <a:lnTo>
                    <a:pt x="1714886" y="1603237"/>
                  </a:lnTo>
                  <a:lnTo>
                    <a:pt x="1687114" y="1670351"/>
                  </a:lnTo>
                  <a:lnTo>
                    <a:pt x="1665514" y="1637951"/>
                  </a:lnTo>
                  <a:cubicBezTo>
                    <a:pt x="1665514" y="1637180"/>
                    <a:pt x="1665514" y="1636408"/>
                    <a:pt x="1665514" y="1636408"/>
                  </a:cubicBezTo>
                  <a:close/>
                  <a:moveTo>
                    <a:pt x="1717971" y="1506037"/>
                  </a:moveTo>
                  <a:lnTo>
                    <a:pt x="1741886" y="1442008"/>
                  </a:lnTo>
                  <a:cubicBezTo>
                    <a:pt x="1740343" y="1472094"/>
                    <a:pt x="1738800" y="1502951"/>
                    <a:pt x="1737257" y="1532265"/>
                  </a:cubicBezTo>
                  <a:lnTo>
                    <a:pt x="1717971" y="1506037"/>
                  </a:lnTo>
                  <a:close/>
                  <a:moveTo>
                    <a:pt x="1726457" y="1330922"/>
                  </a:moveTo>
                  <a:lnTo>
                    <a:pt x="1751143" y="1269208"/>
                  </a:lnTo>
                  <a:cubicBezTo>
                    <a:pt x="1749600" y="1299294"/>
                    <a:pt x="1748057" y="1328608"/>
                    <a:pt x="1746514" y="1358694"/>
                  </a:cubicBezTo>
                  <a:lnTo>
                    <a:pt x="1726457" y="1330922"/>
                  </a:lnTo>
                  <a:close/>
                  <a:moveTo>
                    <a:pt x="1732628" y="1378751"/>
                  </a:moveTo>
                  <a:lnTo>
                    <a:pt x="1697143" y="1404208"/>
                  </a:lnTo>
                  <a:lnTo>
                    <a:pt x="1716429" y="1356380"/>
                  </a:lnTo>
                  <a:lnTo>
                    <a:pt x="1732628" y="1378751"/>
                  </a:lnTo>
                  <a:close/>
                  <a:moveTo>
                    <a:pt x="1736486" y="1164294"/>
                  </a:moveTo>
                  <a:lnTo>
                    <a:pt x="1757314" y="1114151"/>
                  </a:lnTo>
                  <a:cubicBezTo>
                    <a:pt x="1756543" y="1138065"/>
                    <a:pt x="1755000" y="1162751"/>
                    <a:pt x="1754229" y="1187437"/>
                  </a:cubicBezTo>
                  <a:lnTo>
                    <a:pt x="1736486" y="1164294"/>
                  </a:lnTo>
                  <a:close/>
                  <a:moveTo>
                    <a:pt x="1742657" y="1209808"/>
                  </a:moveTo>
                  <a:lnTo>
                    <a:pt x="1704857" y="1238351"/>
                  </a:lnTo>
                  <a:lnTo>
                    <a:pt x="1725686" y="1188208"/>
                  </a:lnTo>
                  <a:lnTo>
                    <a:pt x="1742657" y="1209808"/>
                  </a:lnTo>
                  <a:close/>
                  <a:moveTo>
                    <a:pt x="1745743" y="1084065"/>
                  </a:moveTo>
                  <a:lnTo>
                    <a:pt x="1721057" y="1143465"/>
                  </a:lnTo>
                  <a:lnTo>
                    <a:pt x="1709486" y="1128808"/>
                  </a:lnTo>
                  <a:cubicBezTo>
                    <a:pt x="1710257" y="1122637"/>
                    <a:pt x="1710257" y="1117237"/>
                    <a:pt x="1711029" y="1111065"/>
                  </a:cubicBezTo>
                  <a:lnTo>
                    <a:pt x="1745743" y="1084065"/>
                  </a:lnTo>
                  <a:close/>
                  <a:moveTo>
                    <a:pt x="1728771" y="1067865"/>
                  </a:moveTo>
                  <a:lnTo>
                    <a:pt x="1738800" y="1037780"/>
                  </a:lnTo>
                  <a:lnTo>
                    <a:pt x="1749600" y="1050894"/>
                  </a:lnTo>
                  <a:lnTo>
                    <a:pt x="1728771" y="1067865"/>
                  </a:lnTo>
                  <a:close/>
                  <a:moveTo>
                    <a:pt x="1747286" y="1013094"/>
                  </a:moveTo>
                  <a:lnTo>
                    <a:pt x="1764257" y="963723"/>
                  </a:lnTo>
                  <a:cubicBezTo>
                    <a:pt x="1763486" y="985323"/>
                    <a:pt x="1762714" y="1007694"/>
                    <a:pt x="1761171" y="1030065"/>
                  </a:cubicBezTo>
                  <a:lnTo>
                    <a:pt x="1747286" y="1013094"/>
                  </a:lnTo>
                  <a:close/>
                  <a:moveTo>
                    <a:pt x="1730314" y="992265"/>
                  </a:moveTo>
                  <a:lnTo>
                    <a:pt x="1720286" y="979922"/>
                  </a:lnTo>
                  <a:cubicBezTo>
                    <a:pt x="1720286" y="974522"/>
                    <a:pt x="1721057" y="969894"/>
                    <a:pt x="1721057" y="964494"/>
                  </a:cubicBezTo>
                  <a:lnTo>
                    <a:pt x="1746514" y="944437"/>
                  </a:lnTo>
                  <a:lnTo>
                    <a:pt x="1730314" y="992265"/>
                  </a:lnTo>
                  <a:close/>
                  <a:moveTo>
                    <a:pt x="1761171" y="902780"/>
                  </a:moveTo>
                  <a:lnTo>
                    <a:pt x="1731857" y="926694"/>
                  </a:lnTo>
                  <a:lnTo>
                    <a:pt x="1748057" y="887351"/>
                  </a:lnTo>
                  <a:lnTo>
                    <a:pt x="1761171" y="902780"/>
                  </a:lnTo>
                  <a:close/>
                  <a:moveTo>
                    <a:pt x="1721829" y="1017723"/>
                  </a:moveTo>
                  <a:lnTo>
                    <a:pt x="1716429" y="1033922"/>
                  </a:lnTo>
                  <a:cubicBezTo>
                    <a:pt x="1717200" y="1026980"/>
                    <a:pt x="1717200" y="1020037"/>
                    <a:pt x="1717971" y="1013094"/>
                  </a:cubicBezTo>
                  <a:lnTo>
                    <a:pt x="1721829" y="1017723"/>
                  </a:lnTo>
                  <a:close/>
                  <a:moveTo>
                    <a:pt x="1710257" y="1168151"/>
                  </a:moveTo>
                  <a:lnTo>
                    <a:pt x="1704857" y="1181265"/>
                  </a:lnTo>
                  <a:cubicBezTo>
                    <a:pt x="1705628" y="1175094"/>
                    <a:pt x="1705628" y="1168922"/>
                    <a:pt x="1706400" y="1163523"/>
                  </a:cubicBezTo>
                  <a:lnTo>
                    <a:pt x="1710257" y="1168151"/>
                  </a:lnTo>
                  <a:close/>
                  <a:moveTo>
                    <a:pt x="1697143" y="1274608"/>
                  </a:moveTo>
                  <a:lnTo>
                    <a:pt x="1735714" y="1245294"/>
                  </a:lnTo>
                  <a:lnTo>
                    <a:pt x="1710257" y="1309323"/>
                  </a:lnTo>
                  <a:lnTo>
                    <a:pt x="1696371" y="1289265"/>
                  </a:lnTo>
                  <a:cubicBezTo>
                    <a:pt x="1696371" y="1283865"/>
                    <a:pt x="1696371" y="1279237"/>
                    <a:pt x="1697143" y="1274608"/>
                  </a:cubicBezTo>
                  <a:close/>
                  <a:moveTo>
                    <a:pt x="1700229" y="1334008"/>
                  </a:moveTo>
                  <a:lnTo>
                    <a:pt x="1690200" y="1359465"/>
                  </a:lnTo>
                  <a:cubicBezTo>
                    <a:pt x="1690971" y="1347894"/>
                    <a:pt x="1692514" y="1336323"/>
                    <a:pt x="1693286" y="1324751"/>
                  </a:cubicBezTo>
                  <a:lnTo>
                    <a:pt x="1700229" y="1334008"/>
                  </a:lnTo>
                  <a:close/>
                  <a:moveTo>
                    <a:pt x="1682486" y="1442780"/>
                  </a:moveTo>
                  <a:lnTo>
                    <a:pt x="1728771" y="1409608"/>
                  </a:lnTo>
                  <a:lnTo>
                    <a:pt x="1701000" y="1482894"/>
                  </a:lnTo>
                  <a:lnTo>
                    <a:pt x="1680943" y="1455123"/>
                  </a:lnTo>
                  <a:cubicBezTo>
                    <a:pt x="1681714" y="1451265"/>
                    <a:pt x="1682486" y="1447408"/>
                    <a:pt x="1682486" y="1442780"/>
                  </a:cubicBezTo>
                  <a:close/>
                  <a:moveTo>
                    <a:pt x="1691743" y="1509123"/>
                  </a:moveTo>
                  <a:lnTo>
                    <a:pt x="1672457" y="1560808"/>
                  </a:lnTo>
                  <a:cubicBezTo>
                    <a:pt x="1674771" y="1537665"/>
                    <a:pt x="1676314" y="1513751"/>
                    <a:pt x="1678628" y="1490608"/>
                  </a:cubicBezTo>
                  <a:lnTo>
                    <a:pt x="1691743" y="1509123"/>
                  </a:lnTo>
                  <a:close/>
                  <a:moveTo>
                    <a:pt x="1676314" y="1695037"/>
                  </a:moveTo>
                  <a:lnTo>
                    <a:pt x="1655486" y="1745951"/>
                  </a:lnTo>
                  <a:cubicBezTo>
                    <a:pt x="1657800" y="1722037"/>
                    <a:pt x="1660114" y="1697351"/>
                    <a:pt x="1662429" y="1673437"/>
                  </a:cubicBezTo>
                  <a:lnTo>
                    <a:pt x="1676314" y="1695037"/>
                  </a:lnTo>
                  <a:close/>
                  <a:moveTo>
                    <a:pt x="1665514" y="1901008"/>
                  </a:moveTo>
                  <a:lnTo>
                    <a:pt x="1630800" y="1989722"/>
                  </a:lnTo>
                  <a:cubicBezTo>
                    <a:pt x="1634657" y="1949608"/>
                    <a:pt x="1639286" y="1908722"/>
                    <a:pt x="1643143" y="1868608"/>
                  </a:cubicBezTo>
                  <a:lnTo>
                    <a:pt x="1665514" y="1901008"/>
                  </a:lnTo>
                  <a:close/>
                  <a:moveTo>
                    <a:pt x="1641600" y="2109294"/>
                  </a:moveTo>
                  <a:lnTo>
                    <a:pt x="1610743" y="2175637"/>
                  </a:lnTo>
                  <a:cubicBezTo>
                    <a:pt x="1614600" y="2142466"/>
                    <a:pt x="1618457" y="2108523"/>
                    <a:pt x="1621543" y="2074580"/>
                  </a:cubicBezTo>
                  <a:lnTo>
                    <a:pt x="1641600" y="2109294"/>
                  </a:lnTo>
                  <a:close/>
                  <a:moveTo>
                    <a:pt x="1597628" y="2292123"/>
                  </a:moveTo>
                  <a:lnTo>
                    <a:pt x="1617686" y="2329923"/>
                  </a:lnTo>
                  <a:lnTo>
                    <a:pt x="1584514" y="2403208"/>
                  </a:lnTo>
                  <a:cubicBezTo>
                    <a:pt x="1588371" y="2366951"/>
                    <a:pt x="1593000" y="2329923"/>
                    <a:pt x="1597628" y="2292123"/>
                  </a:cubicBezTo>
                  <a:close/>
                  <a:moveTo>
                    <a:pt x="1587600" y="2557494"/>
                  </a:moveTo>
                  <a:lnTo>
                    <a:pt x="1556743" y="2620751"/>
                  </a:lnTo>
                  <a:cubicBezTo>
                    <a:pt x="1561371" y="2586808"/>
                    <a:pt x="1566000" y="2552865"/>
                    <a:pt x="1570628" y="2517380"/>
                  </a:cubicBezTo>
                  <a:lnTo>
                    <a:pt x="1587600" y="2557494"/>
                  </a:lnTo>
                  <a:close/>
                  <a:moveTo>
                    <a:pt x="1545943" y="2696351"/>
                  </a:moveTo>
                  <a:lnTo>
                    <a:pt x="1609200" y="2663180"/>
                  </a:lnTo>
                  <a:lnTo>
                    <a:pt x="1563686" y="2763466"/>
                  </a:lnTo>
                  <a:lnTo>
                    <a:pt x="1543629" y="2712551"/>
                  </a:lnTo>
                  <a:cubicBezTo>
                    <a:pt x="1544400" y="2707151"/>
                    <a:pt x="1545171" y="2701751"/>
                    <a:pt x="1545943" y="2696351"/>
                  </a:cubicBezTo>
                  <a:close/>
                  <a:moveTo>
                    <a:pt x="1550571" y="2792780"/>
                  </a:moveTo>
                  <a:lnTo>
                    <a:pt x="1522800" y="2854494"/>
                  </a:lnTo>
                  <a:cubicBezTo>
                    <a:pt x="1527429" y="2823637"/>
                    <a:pt x="1532829" y="2791237"/>
                    <a:pt x="1537457" y="2758837"/>
                  </a:cubicBezTo>
                  <a:lnTo>
                    <a:pt x="1550571" y="2792780"/>
                  </a:lnTo>
                  <a:close/>
                  <a:moveTo>
                    <a:pt x="1509686" y="2936265"/>
                  </a:moveTo>
                  <a:lnTo>
                    <a:pt x="1572171" y="2903094"/>
                  </a:lnTo>
                  <a:lnTo>
                    <a:pt x="1528200" y="2991808"/>
                  </a:lnTo>
                  <a:lnTo>
                    <a:pt x="1506600" y="2957094"/>
                  </a:lnTo>
                  <a:cubicBezTo>
                    <a:pt x="1507371" y="2950151"/>
                    <a:pt x="1508143" y="2943208"/>
                    <a:pt x="1509686" y="2936265"/>
                  </a:cubicBezTo>
                  <a:close/>
                  <a:moveTo>
                    <a:pt x="1515857" y="3016494"/>
                  </a:moveTo>
                  <a:lnTo>
                    <a:pt x="1483457" y="3082065"/>
                  </a:lnTo>
                  <a:cubicBezTo>
                    <a:pt x="1488857" y="3053523"/>
                    <a:pt x="1495029" y="3022666"/>
                    <a:pt x="1500429" y="2991037"/>
                  </a:cubicBezTo>
                  <a:lnTo>
                    <a:pt x="1515857" y="3016494"/>
                  </a:lnTo>
                  <a:close/>
                  <a:moveTo>
                    <a:pt x="1463400" y="3174637"/>
                  </a:moveTo>
                  <a:lnTo>
                    <a:pt x="1526657" y="3143008"/>
                  </a:lnTo>
                  <a:lnTo>
                    <a:pt x="1477286" y="3230180"/>
                  </a:lnTo>
                  <a:lnTo>
                    <a:pt x="1458000" y="3198551"/>
                  </a:lnTo>
                  <a:lnTo>
                    <a:pt x="1458000" y="3198551"/>
                  </a:lnTo>
                  <a:cubicBezTo>
                    <a:pt x="1459543" y="3190837"/>
                    <a:pt x="1461857" y="3182351"/>
                    <a:pt x="1463400" y="3174637"/>
                  </a:cubicBezTo>
                  <a:close/>
                  <a:moveTo>
                    <a:pt x="1535143" y="3174637"/>
                  </a:moveTo>
                  <a:cubicBezTo>
                    <a:pt x="1527429" y="3209351"/>
                    <a:pt x="1518943" y="3240209"/>
                    <a:pt x="1511229" y="3266437"/>
                  </a:cubicBezTo>
                  <a:lnTo>
                    <a:pt x="1502743" y="3270294"/>
                  </a:lnTo>
                  <a:lnTo>
                    <a:pt x="1491171" y="3252551"/>
                  </a:lnTo>
                  <a:lnTo>
                    <a:pt x="1535143" y="3174637"/>
                  </a:lnTo>
                  <a:close/>
                  <a:moveTo>
                    <a:pt x="1481914" y="3280322"/>
                  </a:moveTo>
                  <a:lnTo>
                    <a:pt x="1473429" y="3284180"/>
                  </a:lnTo>
                  <a:lnTo>
                    <a:pt x="1478829" y="3274923"/>
                  </a:lnTo>
                  <a:lnTo>
                    <a:pt x="1481914" y="3280322"/>
                  </a:lnTo>
                  <a:close/>
                  <a:moveTo>
                    <a:pt x="1539000" y="3254094"/>
                  </a:moveTo>
                  <a:cubicBezTo>
                    <a:pt x="1548257" y="3220923"/>
                    <a:pt x="1557514" y="3182351"/>
                    <a:pt x="1566771" y="3139151"/>
                  </a:cubicBezTo>
                  <a:lnTo>
                    <a:pt x="1594543" y="3175408"/>
                  </a:lnTo>
                  <a:lnTo>
                    <a:pt x="1554429" y="3247151"/>
                  </a:lnTo>
                  <a:lnTo>
                    <a:pt x="1539000" y="3254094"/>
                  </a:lnTo>
                  <a:close/>
                  <a:moveTo>
                    <a:pt x="1610743" y="3194694"/>
                  </a:moveTo>
                  <a:lnTo>
                    <a:pt x="1625400" y="3213980"/>
                  </a:lnTo>
                  <a:lnTo>
                    <a:pt x="1590686" y="3230180"/>
                  </a:lnTo>
                  <a:lnTo>
                    <a:pt x="1610743" y="3194694"/>
                  </a:lnTo>
                  <a:close/>
                  <a:moveTo>
                    <a:pt x="1671686" y="3192380"/>
                  </a:moveTo>
                  <a:lnTo>
                    <a:pt x="1676314" y="3101351"/>
                  </a:lnTo>
                  <a:lnTo>
                    <a:pt x="1705628" y="3145323"/>
                  </a:lnTo>
                  <a:lnTo>
                    <a:pt x="1687886" y="3185437"/>
                  </a:lnTo>
                  <a:lnTo>
                    <a:pt x="1671686" y="3192380"/>
                  </a:lnTo>
                  <a:close/>
                  <a:moveTo>
                    <a:pt x="1687114" y="2864523"/>
                  </a:moveTo>
                  <a:lnTo>
                    <a:pt x="1721057" y="2913894"/>
                  </a:lnTo>
                  <a:lnTo>
                    <a:pt x="1680171" y="3002608"/>
                  </a:lnTo>
                  <a:lnTo>
                    <a:pt x="1687114" y="2864523"/>
                  </a:lnTo>
                  <a:close/>
                  <a:moveTo>
                    <a:pt x="1665514" y="2716408"/>
                  </a:moveTo>
                  <a:lnTo>
                    <a:pt x="1672457" y="2695580"/>
                  </a:lnTo>
                  <a:lnTo>
                    <a:pt x="1670143" y="2739551"/>
                  </a:lnTo>
                  <a:lnTo>
                    <a:pt x="1665514" y="2716408"/>
                  </a:lnTo>
                  <a:close/>
                  <a:moveTo>
                    <a:pt x="1709486" y="2406294"/>
                  </a:moveTo>
                  <a:lnTo>
                    <a:pt x="1743429" y="2456437"/>
                  </a:lnTo>
                  <a:lnTo>
                    <a:pt x="1702543" y="2554408"/>
                  </a:lnTo>
                  <a:lnTo>
                    <a:pt x="1709486" y="2406294"/>
                  </a:lnTo>
                  <a:close/>
                  <a:moveTo>
                    <a:pt x="1719514" y="2199551"/>
                  </a:moveTo>
                  <a:lnTo>
                    <a:pt x="1751143" y="2239666"/>
                  </a:lnTo>
                  <a:lnTo>
                    <a:pt x="1712572" y="2328380"/>
                  </a:lnTo>
                  <a:lnTo>
                    <a:pt x="1719514" y="2199551"/>
                  </a:lnTo>
                  <a:close/>
                  <a:moveTo>
                    <a:pt x="1729543" y="1995894"/>
                  </a:moveTo>
                  <a:lnTo>
                    <a:pt x="1756543" y="2036008"/>
                  </a:lnTo>
                  <a:lnTo>
                    <a:pt x="1723371" y="2113923"/>
                  </a:lnTo>
                  <a:lnTo>
                    <a:pt x="1729543" y="1995894"/>
                  </a:lnTo>
                  <a:close/>
                  <a:moveTo>
                    <a:pt x="1743429" y="1796094"/>
                  </a:moveTo>
                  <a:lnTo>
                    <a:pt x="1765029" y="1828494"/>
                  </a:lnTo>
                  <a:lnTo>
                    <a:pt x="1735714" y="1899465"/>
                  </a:lnTo>
                  <a:cubicBezTo>
                    <a:pt x="1738800" y="1866294"/>
                    <a:pt x="1741114" y="1831580"/>
                    <a:pt x="1743429" y="1796094"/>
                  </a:cubicBezTo>
                  <a:close/>
                  <a:moveTo>
                    <a:pt x="1756543" y="1598608"/>
                  </a:moveTo>
                  <a:lnTo>
                    <a:pt x="1778143" y="1628694"/>
                  </a:lnTo>
                  <a:lnTo>
                    <a:pt x="1750371" y="1699665"/>
                  </a:lnTo>
                  <a:cubicBezTo>
                    <a:pt x="1751914" y="1666494"/>
                    <a:pt x="1754229" y="1632551"/>
                    <a:pt x="1756543" y="1598608"/>
                  </a:cubicBezTo>
                  <a:close/>
                  <a:moveTo>
                    <a:pt x="1765800" y="1425037"/>
                  </a:moveTo>
                  <a:lnTo>
                    <a:pt x="1782000" y="1447408"/>
                  </a:lnTo>
                  <a:lnTo>
                    <a:pt x="1761943" y="1505265"/>
                  </a:lnTo>
                  <a:cubicBezTo>
                    <a:pt x="1762714" y="1479037"/>
                    <a:pt x="1764257" y="1452037"/>
                    <a:pt x="1765800" y="1425037"/>
                  </a:cubicBezTo>
                  <a:close/>
                  <a:moveTo>
                    <a:pt x="1774286" y="1249922"/>
                  </a:moveTo>
                  <a:lnTo>
                    <a:pt x="1787400" y="1266123"/>
                  </a:lnTo>
                  <a:lnTo>
                    <a:pt x="1771971" y="1307780"/>
                  </a:lnTo>
                  <a:cubicBezTo>
                    <a:pt x="1772743" y="1289265"/>
                    <a:pt x="1773514" y="1269980"/>
                    <a:pt x="1774286" y="1249922"/>
                  </a:cubicBezTo>
                  <a:close/>
                  <a:moveTo>
                    <a:pt x="1782000" y="1090237"/>
                  </a:moveTo>
                  <a:lnTo>
                    <a:pt x="1795886" y="1106437"/>
                  </a:lnTo>
                  <a:lnTo>
                    <a:pt x="1779686" y="1148094"/>
                  </a:lnTo>
                  <a:cubicBezTo>
                    <a:pt x="1780457" y="1128808"/>
                    <a:pt x="1781229" y="1109523"/>
                    <a:pt x="1782000" y="1090237"/>
                  </a:cubicBezTo>
                  <a:close/>
                  <a:moveTo>
                    <a:pt x="1788943" y="934408"/>
                  </a:moveTo>
                  <a:lnTo>
                    <a:pt x="1801286" y="948294"/>
                  </a:lnTo>
                  <a:lnTo>
                    <a:pt x="1786628" y="985323"/>
                  </a:lnTo>
                  <a:cubicBezTo>
                    <a:pt x="1787400" y="968351"/>
                    <a:pt x="1788171" y="951380"/>
                    <a:pt x="1788943" y="934408"/>
                  </a:cubicBezTo>
                  <a:close/>
                  <a:moveTo>
                    <a:pt x="1794343" y="790922"/>
                  </a:moveTo>
                  <a:lnTo>
                    <a:pt x="1805143" y="802494"/>
                  </a:lnTo>
                  <a:lnTo>
                    <a:pt x="1792800" y="837980"/>
                  </a:lnTo>
                  <a:cubicBezTo>
                    <a:pt x="1793572" y="821780"/>
                    <a:pt x="1793572" y="806351"/>
                    <a:pt x="1794343" y="790922"/>
                  </a:cubicBezTo>
                  <a:close/>
                  <a:moveTo>
                    <a:pt x="1798971" y="660551"/>
                  </a:moveTo>
                  <a:lnTo>
                    <a:pt x="1807457" y="669037"/>
                  </a:lnTo>
                  <a:lnTo>
                    <a:pt x="1797429" y="695265"/>
                  </a:lnTo>
                  <a:cubicBezTo>
                    <a:pt x="1798200" y="683694"/>
                    <a:pt x="1798971" y="672123"/>
                    <a:pt x="1798971" y="660551"/>
                  </a:cubicBezTo>
                  <a:close/>
                  <a:moveTo>
                    <a:pt x="1803600" y="541751"/>
                  </a:moveTo>
                  <a:lnTo>
                    <a:pt x="1811314" y="550237"/>
                  </a:lnTo>
                  <a:lnTo>
                    <a:pt x="1802057" y="578780"/>
                  </a:lnTo>
                  <a:cubicBezTo>
                    <a:pt x="1802829" y="566437"/>
                    <a:pt x="1802829" y="554094"/>
                    <a:pt x="1803600" y="541751"/>
                  </a:cubicBezTo>
                  <a:close/>
                  <a:moveTo>
                    <a:pt x="1807457" y="420637"/>
                  </a:moveTo>
                  <a:lnTo>
                    <a:pt x="1816714" y="429894"/>
                  </a:lnTo>
                  <a:lnTo>
                    <a:pt x="1805914" y="459980"/>
                  </a:lnTo>
                  <a:cubicBezTo>
                    <a:pt x="1806686" y="446094"/>
                    <a:pt x="1807457" y="432980"/>
                    <a:pt x="1807457" y="420637"/>
                  </a:cubicBezTo>
                  <a:close/>
                  <a:moveTo>
                    <a:pt x="1770429" y="348894"/>
                  </a:moveTo>
                  <a:lnTo>
                    <a:pt x="1765800" y="343494"/>
                  </a:lnTo>
                  <a:lnTo>
                    <a:pt x="1775057" y="335780"/>
                  </a:lnTo>
                  <a:lnTo>
                    <a:pt x="1770429" y="348894"/>
                  </a:lnTo>
                  <a:close/>
                  <a:moveTo>
                    <a:pt x="1728771" y="865751"/>
                  </a:moveTo>
                  <a:lnTo>
                    <a:pt x="1731086" y="868065"/>
                  </a:lnTo>
                  <a:lnTo>
                    <a:pt x="1728000" y="875008"/>
                  </a:lnTo>
                  <a:cubicBezTo>
                    <a:pt x="1728000" y="872694"/>
                    <a:pt x="1728000" y="868837"/>
                    <a:pt x="1728771" y="865751"/>
                  </a:cubicBezTo>
                  <a:close/>
                  <a:moveTo>
                    <a:pt x="1450286" y="3229408"/>
                  </a:moveTo>
                  <a:lnTo>
                    <a:pt x="1464943" y="3252551"/>
                  </a:lnTo>
                  <a:lnTo>
                    <a:pt x="1437943" y="3300380"/>
                  </a:lnTo>
                  <a:lnTo>
                    <a:pt x="1428686" y="3304237"/>
                  </a:lnTo>
                  <a:cubicBezTo>
                    <a:pt x="1435629" y="3282637"/>
                    <a:pt x="1443343" y="3257951"/>
                    <a:pt x="1450286" y="3229408"/>
                  </a:cubicBezTo>
                  <a:close/>
                  <a:moveTo>
                    <a:pt x="1760400" y="3230951"/>
                  </a:moveTo>
                  <a:lnTo>
                    <a:pt x="1751143" y="3348209"/>
                  </a:lnTo>
                  <a:lnTo>
                    <a:pt x="1446429" y="3483209"/>
                  </a:lnTo>
                  <a:lnTo>
                    <a:pt x="1444886" y="3482437"/>
                  </a:lnTo>
                  <a:lnTo>
                    <a:pt x="1444886" y="3483980"/>
                  </a:lnTo>
                  <a:lnTo>
                    <a:pt x="1343057" y="3528723"/>
                  </a:lnTo>
                  <a:lnTo>
                    <a:pt x="1289829" y="3447723"/>
                  </a:lnTo>
                  <a:lnTo>
                    <a:pt x="1760400" y="3230951"/>
                  </a:lnTo>
                  <a:close/>
                  <a:moveTo>
                    <a:pt x="1656257" y="3438465"/>
                  </a:moveTo>
                  <a:lnTo>
                    <a:pt x="1645457" y="3419951"/>
                  </a:lnTo>
                  <a:lnTo>
                    <a:pt x="1673229" y="3407608"/>
                  </a:lnTo>
                  <a:lnTo>
                    <a:pt x="1656257" y="3438465"/>
                  </a:lnTo>
                  <a:close/>
                  <a:moveTo>
                    <a:pt x="1681714" y="3440008"/>
                  </a:moveTo>
                  <a:lnTo>
                    <a:pt x="1677086" y="3475494"/>
                  </a:lnTo>
                  <a:lnTo>
                    <a:pt x="1669371" y="3461608"/>
                  </a:lnTo>
                  <a:lnTo>
                    <a:pt x="1681714" y="3440008"/>
                  </a:lnTo>
                  <a:close/>
                  <a:moveTo>
                    <a:pt x="1512771" y="3552637"/>
                  </a:moveTo>
                  <a:lnTo>
                    <a:pt x="1501971" y="3538751"/>
                  </a:lnTo>
                  <a:lnTo>
                    <a:pt x="1521257" y="3510980"/>
                  </a:lnTo>
                  <a:lnTo>
                    <a:pt x="1512771" y="3552637"/>
                  </a:lnTo>
                  <a:close/>
                  <a:moveTo>
                    <a:pt x="1551343" y="3475494"/>
                  </a:moveTo>
                  <a:lnTo>
                    <a:pt x="1563686" y="3494008"/>
                  </a:lnTo>
                  <a:lnTo>
                    <a:pt x="1540543" y="3530265"/>
                  </a:lnTo>
                  <a:lnTo>
                    <a:pt x="1551343" y="3475494"/>
                  </a:lnTo>
                  <a:close/>
                  <a:moveTo>
                    <a:pt x="1577572" y="3514837"/>
                  </a:moveTo>
                  <a:lnTo>
                    <a:pt x="1597628" y="3544151"/>
                  </a:lnTo>
                  <a:lnTo>
                    <a:pt x="1542857" y="3568837"/>
                  </a:lnTo>
                  <a:lnTo>
                    <a:pt x="1577572" y="3514837"/>
                  </a:lnTo>
                  <a:close/>
                  <a:moveTo>
                    <a:pt x="1591457" y="3493237"/>
                  </a:moveTo>
                  <a:lnTo>
                    <a:pt x="1610743" y="3462380"/>
                  </a:lnTo>
                  <a:lnTo>
                    <a:pt x="1604572" y="3512523"/>
                  </a:lnTo>
                  <a:lnTo>
                    <a:pt x="1591457" y="3493237"/>
                  </a:lnTo>
                  <a:close/>
                  <a:moveTo>
                    <a:pt x="1636200" y="3449265"/>
                  </a:moveTo>
                  <a:lnTo>
                    <a:pt x="1643143" y="3462380"/>
                  </a:lnTo>
                  <a:lnTo>
                    <a:pt x="1631572" y="3483209"/>
                  </a:lnTo>
                  <a:lnTo>
                    <a:pt x="1636200" y="3449265"/>
                  </a:lnTo>
                  <a:close/>
                  <a:moveTo>
                    <a:pt x="1576800" y="3473180"/>
                  </a:moveTo>
                  <a:lnTo>
                    <a:pt x="1564457" y="3455437"/>
                  </a:lnTo>
                  <a:lnTo>
                    <a:pt x="1596857" y="3440780"/>
                  </a:lnTo>
                  <a:lnTo>
                    <a:pt x="1576800" y="3473180"/>
                  </a:lnTo>
                  <a:close/>
                  <a:moveTo>
                    <a:pt x="1487314" y="3518694"/>
                  </a:moveTo>
                  <a:lnTo>
                    <a:pt x="1471114" y="3497094"/>
                  </a:lnTo>
                  <a:lnTo>
                    <a:pt x="1515857" y="3477037"/>
                  </a:lnTo>
                  <a:lnTo>
                    <a:pt x="1487314" y="3518694"/>
                  </a:lnTo>
                  <a:close/>
                  <a:moveTo>
                    <a:pt x="1397057" y="3585037"/>
                  </a:moveTo>
                  <a:lnTo>
                    <a:pt x="1432543" y="3539523"/>
                  </a:lnTo>
                  <a:lnTo>
                    <a:pt x="1418657" y="3608951"/>
                  </a:lnTo>
                  <a:lnTo>
                    <a:pt x="1397057" y="3585037"/>
                  </a:lnTo>
                  <a:close/>
                  <a:moveTo>
                    <a:pt x="1460314" y="3521780"/>
                  </a:moveTo>
                  <a:lnTo>
                    <a:pt x="1473429" y="3539523"/>
                  </a:lnTo>
                  <a:lnTo>
                    <a:pt x="1449514" y="3574237"/>
                  </a:lnTo>
                  <a:lnTo>
                    <a:pt x="1460314" y="3521780"/>
                  </a:lnTo>
                  <a:close/>
                  <a:moveTo>
                    <a:pt x="1381629" y="3567294"/>
                  </a:moveTo>
                  <a:lnTo>
                    <a:pt x="1361571" y="3544923"/>
                  </a:lnTo>
                  <a:lnTo>
                    <a:pt x="1418657" y="3519465"/>
                  </a:lnTo>
                  <a:lnTo>
                    <a:pt x="1381629" y="3567294"/>
                  </a:lnTo>
                  <a:close/>
                  <a:moveTo>
                    <a:pt x="1366971" y="3585808"/>
                  </a:moveTo>
                  <a:lnTo>
                    <a:pt x="1327629" y="3635180"/>
                  </a:lnTo>
                  <a:lnTo>
                    <a:pt x="1349229" y="3565751"/>
                  </a:lnTo>
                  <a:lnTo>
                    <a:pt x="1366971" y="3585808"/>
                  </a:lnTo>
                  <a:close/>
                  <a:moveTo>
                    <a:pt x="1383171" y="3603551"/>
                  </a:moveTo>
                  <a:lnTo>
                    <a:pt x="1407086" y="3630551"/>
                  </a:lnTo>
                  <a:lnTo>
                    <a:pt x="1336886" y="3661408"/>
                  </a:lnTo>
                  <a:lnTo>
                    <a:pt x="1383171" y="3603551"/>
                  </a:lnTo>
                  <a:close/>
                  <a:moveTo>
                    <a:pt x="1488086" y="3558037"/>
                  </a:moveTo>
                  <a:lnTo>
                    <a:pt x="1506600" y="3582723"/>
                  </a:lnTo>
                  <a:lnTo>
                    <a:pt x="1505829" y="3585808"/>
                  </a:lnTo>
                  <a:lnTo>
                    <a:pt x="1453371" y="3609723"/>
                  </a:lnTo>
                  <a:lnTo>
                    <a:pt x="1488086" y="3558037"/>
                  </a:lnTo>
                  <a:close/>
                  <a:moveTo>
                    <a:pt x="1585286" y="3575008"/>
                  </a:moveTo>
                  <a:lnTo>
                    <a:pt x="1572943" y="3653694"/>
                  </a:lnTo>
                  <a:lnTo>
                    <a:pt x="1453371" y="3701523"/>
                  </a:lnTo>
                  <a:lnTo>
                    <a:pt x="1483457" y="3620523"/>
                  </a:lnTo>
                  <a:lnTo>
                    <a:pt x="1585286" y="3575008"/>
                  </a:lnTo>
                  <a:close/>
                  <a:moveTo>
                    <a:pt x="1656257" y="3485523"/>
                  </a:moveTo>
                  <a:lnTo>
                    <a:pt x="1670914" y="3511751"/>
                  </a:lnTo>
                  <a:lnTo>
                    <a:pt x="1631572" y="3529494"/>
                  </a:lnTo>
                  <a:lnTo>
                    <a:pt x="1656257" y="3485523"/>
                  </a:lnTo>
                  <a:close/>
                  <a:moveTo>
                    <a:pt x="1707171" y="3423037"/>
                  </a:moveTo>
                  <a:lnTo>
                    <a:pt x="1711800" y="3433066"/>
                  </a:lnTo>
                  <a:lnTo>
                    <a:pt x="1703314" y="3450808"/>
                  </a:lnTo>
                  <a:lnTo>
                    <a:pt x="1707171" y="3423037"/>
                  </a:lnTo>
                  <a:close/>
                  <a:moveTo>
                    <a:pt x="1308343" y="3699209"/>
                  </a:moveTo>
                  <a:lnTo>
                    <a:pt x="1454143" y="3633637"/>
                  </a:lnTo>
                  <a:lnTo>
                    <a:pt x="1424829" y="3712322"/>
                  </a:lnTo>
                  <a:lnTo>
                    <a:pt x="1284429" y="3767865"/>
                  </a:lnTo>
                  <a:lnTo>
                    <a:pt x="1308343" y="3699209"/>
                  </a:lnTo>
                  <a:close/>
                  <a:moveTo>
                    <a:pt x="1500429" y="4990580"/>
                  </a:moveTo>
                  <a:lnTo>
                    <a:pt x="1483457" y="4993666"/>
                  </a:lnTo>
                  <a:lnTo>
                    <a:pt x="1498886" y="4975923"/>
                  </a:lnTo>
                  <a:lnTo>
                    <a:pt x="1500429" y="4990580"/>
                  </a:lnTo>
                  <a:close/>
                  <a:moveTo>
                    <a:pt x="1512771" y="4960494"/>
                  </a:moveTo>
                  <a:lnTo>
                    <a:pt x="1529743" y="4941209"/>
                  </a:lnTo>
                  <a:lnTo>
                    <a:pt x="1514314" y="4977465"/>
                  </a:lnTo>
                  <a:lnTo>
                    <a:pt x="1512771" y="4960494"/>
                  </a:lnTo>
                  <a:close/>
                  <a:moveTo>
                    <a:pt x="1248171" y="5481209"/>
                  </a:moveTo>
                  <a:lnTo>
                    <a:pt x="1295229" y="5576865"/>
                  </a:lnTo>
                  <a:lnTo>
                    <a:pt x="1224257" y="5584580"/>
                  </a:lnTo>
                  <a:lnTo>
                    <a:pt x="1248171" y="5481209"/>
                  </a:lnTo>
                  <a:close/>
                  <a:moveTo>
                    <a:pt x="1199571" y="5741951"/>
                  </a:moveTo>
                  <a:lnTo>
                    <a:pt x="1297543" y="5630865"/>
                  </a:lnTo>
                  <a:lnTo>
                    <a:pt x="1272857" y="5741951"/>
                  </a:lnTo>
                  <a:lnTo>
                    <a:pt x="1199571" y="5741951"/>
                  </a:lnTo>
                  <a:close/>
                  <a:moveTo>
                    <a:pt x="1268229" y="5765094"/>
                  </a:moveTo>
                  <a:lnTo>
                    <a:pt x="1239686" y="5896237"/>
                  </a:lnTo>
                  <a:lnTo>
                    <a:pt x="1190314" y="5765094"/>
                  </a:lnTo>
                  <a:lnTo>
                    <a:pt x="1268229" y="5765094"/>
                  </a:lnTo>
                  <a:close/>
                  <a:moveTo>
                    <a:pt x="1218857" y="5608494"/>
                  </a:moveTo>
                  <a:lnTo>
                    <a:pt x="1293686" y="5600008"/>
                  </a:lnTo>
                  <a:lnTo>
                    <a:pt x="1194943" y="5711865"/>
                  </a:lnTo>
                  <a:lnTo>
                    <a:pt x="1218857" y="5608494"/>
                  </a:lnTo>
                  <a:close/>
                  <a:moveTo>
                    <a:pt x="1219629" y="5908580"/>
                  </a:moveTo>
                  <a:lnTo>
                    <a:pt x="1150200" y="5908580"/>
                  </a:lnTo>
                  <a:lnTo>
                    <a:pt x="1176429" y="5793637"/>
                  </a:lnTo>
                  <a:lnTo>
                    <a:pt x="1219629" y="5908580"/>
                  </a:lnTo>
                  <a:close/>
                  <a:moveTo>
                    <a:pt x="1228114" y="5931723"/>
                  </a:moveTo>
                  <a:lnTo>
                    <a:pt x="1228886" y="5932494"/>
                  </a:lnTo>
                  <a:lnTo>
                    <a:pt x="1113943" y="6069037"/>
                  </a:lnTo>
                  <a:lnTo>
                    <a:pt x="1145571" y="5931723"/>
                  </a:lnTo>
                  <a:lnTo>
                    <a:pt x="1228114" y="5931723"/>
                  </a:lnTo>
                  <a:close/>
                  <a:moveTo>
                    <a:pt x="1245857" y="5977237"/>
                  </a:moveTo>
                  <a:lnTo>
                    <a:pt x="1292143" y="6101437"/>
                  </a:lnTo>
                  <a:lnTo>
                    <a:pt x="1218857" y="6101437"/>
                  </a:lnTo>
                  <a:lnTo>
                    <a:pt x="1245857" y="5977237"/>
                  </a:lnTo>
                  <a:close/>
                  <a:moveTo>
                    <a:pt x="1194943" y="6101437"/>
                  </a:moveTo>
                  <a:lnTo>
                    <a:pt x="1117029" y="6101437"/>
                  </a:lnTo>
                  <a:lnTo>
                    <a:pt x="1222714" y="5976465"/>
                  </a:lnTo>
                  <a:lnTo>
                    <a:pt x="1194943" y="6101437"/>
                  </a:lnTo>
                  <a:close/>
                  <a:moveTo>
                    <a:pt x="1292143" y="5765094"/>
                  </a:moveTo>
                  <a:lnTo>
                    <a:pt x="1370829" y="5765094"/>
                  </a:lnTo>
                  <a:lnTo>
                    <a:pt x="1264371" y="5890837"/>
                  </a:lnTo>
                  <a:lnTo>
                    <a:pt x="1292143" y="5765094"/>
                  </a:lnTo>
                  <a:close/>
                  <a:moveTo>
                    <a:pt x="1296771" y="5741951"/>
                  </a:moveTo>
                  <a:lnTo>
                    <a:pt x="1321457" y="5629323"/>
                  </a:lnTo>
                  <a:lnTo>
                    <a:pt x="1377000" y="5741951"/>
                  </a:lnTo>
                  <a:lnTo>
                    <a:pt x="1296771" y="5741951"/>
                  </a:lnTo>
                  <a:close/>
                  <a:moveTo>
                    <a:pt x="1261286" y="5456523"/>
                  </a:moveTo>
                  <a:lnTo>
                    <a:pt x="1337657" y="5446494"/>
                  </a:lnTo>
                  <a:lnTo>
                    <a:pt x="1312971" y="5560666"/>
                  </a:lnTo>
                  <a:lnTo>
                    <a:pt x="1261286" y="5456523"/>
                  </a:lnTo>
                  <a:close/>
                  <a:moveTo>
                    <a:pt x="1230429" y="4039408"/>
                  </a:moveTo>
                  <a:lnTo>
                    <a:pt x="1201886" y="4116551"/>
                  </a:lnTo>
                  <a:lnTo>
                    <a:pt x="1178743" y="4064865"/>
                  </a:lnTo>
                  <a:lnTo>
                    <a:pt x="1230429" y="4039408"/>
                  </a:lnTo>
                  <a:close/>
                  <a:moveTo>
                    <a:pt x="1206514" y="4025523"/>
                  </a:moveTo>
                  <a:lnTo>
                    <a:pt x="1259743" y="3959951"/>
                  </a:lnTo>
                  <a:lnTo>
                    <a:pt x="1242000" y="4007780"/>
                  </a:lnTo>
                  <a:lnTo>
                    <a:pt x="1206514" y="4025523"/>
                  </a:lnTo>
                  <a:close/>
                  <a:moveTo>
                    <a:pt x="1475743" y="4282408"/>
                  </a:moveTo>
                  <a:lnTo>
                    <a:pt x="1363114" y="4354923"/>
                  </a:lnTo>
                  <a:lnTo>
                    <a:pt x="1387029" y="4269294"/>
                  </a:lnTo>
                  <a:lnTo>
                    <a:pt x="1476514" y="4280865"/>
                  </a:lnTo>
                  <a:lnTo>
                    <a:pt x="1475743" y="4282408"/>
                  </a:lnTo>
                  <a:close/>
                  <a:moveTo>
                    <a:pt x="747514" y="5065408"/>
                  </a:moveTo>
                  <a:lnTo>
                    <a:pt x="770657" y="5043037"/>
                  </a:lnTo>
                  <a:lnTo>
                    <a:pt x="770657" y="5053837"/>
                  </a:lnTo>
                  <a:lnTo>
                    <a:pt x="747514" y="5076980"/>
                  </a:lnTo>
                  <a:lnTo>
                    <a:pt x="747514" y="5065408"/>
                  </a:lnTo>
                  <a:close/>
                  <a:moveTo>
                    <a:pt x="733629" y="5090094"/>
                  </a:moveTo>
                  <a:lnTo>
                    <a:pt x="708943" y="5114780"/>
                  </a:lnTo>
                  <a:lnTo>
                    <a:pt x="708171" y="5103980"/>
                  </a:lnTo>
                  <a:lnTo>
                    <a:pt x="733629" y="5079294"/>
                  </a:lnTo>
                  <a:lnTo>
                    <a:pt x="733629" y="5090094"/>
                  </a:lnTo>
                  <a:close/>
                  <a:moveTo>
                    <a:pt x="789943" y="4989037"/>
                  </a:moveTo>
                  <a:lnTo>
                    <a:pt x="808457" y="4985180"/>
                  </a:lnTo>
                  <a:lnTo>
                    <a:pt x="786086" y="5006780"/>
                  </a:lnTo>
                  <a:lnTo>
                    <a:pt x="786086" y="4993666"/>
                  </a:lnTo>
                  <a:lnTo>
                    <a:pt x="789943" y="4989037"/>
                  </a:lnTo>
                  <a:close/>
                  <a:moveTo>
                    <a:pt x="1066886" y="4611809"/>
                  </a:moveTo>
                  <a:lnTo>
                    <a:pt x="1083857" y="4607180"/>
                  </a:lnTo>
                  <a:lnTo>
                    <a:pt x="1083857" y="4632637"/>
                  </a:lnTo>
                  <a:lnTo>
                    <a:pt x="1050686" y="4721351"/>
                  </a:lnTo>
                  <a:lnTo>
                    <a:pt x="1025229" y="4663494"/>
                  </a:lnTo>
                  <a:lnTo>
                    <a:pt x="1029086" y="4653465"/>
                  </a:lnTo>
                  <a:lnTo>
                    <a:pt x="1066886" y="4611809"/>
                  </a:lnTo>
                  <a:close/>
                  <a:moveTo>
                    <a:pt x="1350771" y="4926551"/>
                  </a:moveTo>
                  <a:lnTo>
                    <a:pt x="1349229" y="4904180"/>
                  </a:lnTo>
                  <a:lnTo>
                    <a:pt x="1357714" y="4894151"/>
                  </a:lnTo>
                  <a:lnTo>
                    <a:pt x="1350771" y="4926551"/>
                  </a:lnTo>
                  <a:close/>
                  <a:moveTo>
                    <a:pt x="1390114" y="4857123"/>
                  </a:moveTo>
                  <a:lnTo>
                    <a:pt x="1390886" y="4852494"/>
                  </a:lnTo>
                  <a:lnTo>
                    <a:pt x="1423286" y="4845551"/>
                  </a:lnTo>
                  <a:lnTo>
                    <a:pt x="1392429" y="4881037"/>
                  </a:lnTo>
                  <a:lnTo>
                    <a:pt x="1390114" y="4857123"/>
                  </a:lnTo>
                  <a:close/>
                  <a:moveTo>
                    <a:pt x="1364657" y="4864837"/>
                  </a:moveTo>
                  <a:lnTo>
                    <a:pt x="1363886" y="4864066"/>
                  </a:lnTo>
                  <a:lnTo>
                    <a:pt x="1348457" y="4882580"/>
                  </a:lnTo>
                  <a:lnTo>
                    <a:pt x="1346914" y="4862523"/>
                  </a:lnTo>
                  <a:lnTo>
                    <a:pt x="1347686" y="4861751"/>
                  </a:lnTo>
                  <a:lnTo>
                    <a:pt x="1366971" y="4857123"/>
                  </a:lnTo>
                  <a:lnTo>
                    <a:pt x="1364657" y="4864837"/>
                  </a:lnTo>
                  <a:close/>
                  <a:moveTo>
                    <a:pt x="1250486" y="5039180"/>
                  </a:moveTo>
                  <a:lnTo>
                    <a:pt x="1249714" y="5022209"/>
                  </a:lnTo>
                  <a:lnTo>
                    <a:pt x="1272857" y="4995209"/>
                  </a:lnTo>
                  <a:lnTo>
                    <a:pt x="1254343" y="5035323"/>
                  </a:lnTo>
                  <a:lnTo>
                    <a:pt x="1250486" y="5039180"/>
                  </a:lnTo>
                  <a:close/>
                  <a:moveTo>
                    <a:pt x="1247400" y="4946608"/>
                  </a:moveTo>
                  <a:lnTo>
                    <a:pt x="1246629" y="4932723"/>
                  </a:lnTo>
                  <a:lnTo>
                    <a:pt x="1260514" y="4918066"/>
                  </a:lnTo>
                  <a:lnTo>
                    <a:pt x="1247400" y="4946608"/>
                  </a:lnTo>
                  <a:close/>
                  <a:moveTo>
                    <a:pt x="1277486" y="4900323"/>
                  </a:moveTo>
                  <a:lnTo>
                    <a:pt x="1278257" y="4917294"/>
                  </a:lnTo>
                  <a:lnTo>
                    <a:pt x="1260514" y="4937351"/>
                  </a:lnTo>
                  <a:lnTo>
                    <a:pt x="1277486" y="4900323"/>
                  </a:lnTo>
                  <a:close/>
                  <a:moveTo>
                    <a:pt x="1248171" y="4973608"/>
                  </a:moveTo>
                  <a:lnTo>
                    <a:pt x="1279029" y="4938894"/>
                  </a:lnTo>
                  <a:lnTo>
                    <a:pt x="1280571" y="4962809"/>
                  </a:lnTo>
                  <a:lnTo>
                    <a:pt x="1248943" y="5000608"/>
                  </a:lnTo>
                  <a:lnTo>
                    <a:pt x="1248171" y="4973608"/>
                  </a:lnTo>
                  <a:close/>
                  <a:moveTo>
                    <a:pt x="1234286" y="5017580"/>
                  </a:moveTo>
                  <a:lnTo>
                    <a:pt x="1208829" y="5048437"/>
                  </a:lnTo>
                  <a:lnTo>
                    <a:pt x="1233514" y="4994437"/>
                  </a:lnTo>
                  <a:lnTo>
                    <a:pt x="1234286" y="5017580"/>
                  </a:lnTo>
                  <a:close/>
                  <a:moveTo>
                    <a:pt x="1295229" y="4945066"/>
                  </a:moveTo>
                  <a:lnTo>
                    <a:pt x="1293686" y="4921923"/>
                  </a:lnTo>
                  <a:lnTo>
                    <a:pt x="1322229" y="4890294"/>
                  </a:lnTo>
                  <a:lnTo>
                    <a:pt x="1298314" y="4941980"/>
                  </a:lnTo>
                  <a:lnTo>
                    <a:pt x="1295229" y="4945066"/>
                  </a:lnTo>
                  <a:close/>
                  <a:moveTo>
                    <a:pt x="1333029" y="4885666"/>
                  </a:moveTo>
                  <a:lnTo>
                    <a:pt x="1333800" y="4899551"/>
                  </a:lnTo>
                  <a:lnTo>
                    <a:pt x="1317600" y="4918837"/>
                  </a:lnTo>
                  <a:lnTo>
                    <a:pt x="1333029" y="4885666"/>
                  </a:lnTo>
                  <a:close/>
                  <a:moveTo>
                    <a:pt x="1292914" y="4900323"/>
                  </a:moveTo>
                  <a:lnTo>
                    <a:pt x="1292143" y="4884123"/>
                  </a:lnTo>
                  <a:lnTo>
                    <a:pt x="1293686" y="4882580"/>
                  </a:lnTo>
                  <a:lnTo>
                    <a:pt x="1292143" y="4881037"/>
                  </a:lnTo>
                  <a:lnTo>
                    <a:pt x="1292143" y="4874865"/>
                  </a:lnTo>
                  <a:lnTo>
                    <a:pt x="1322229" y="4867923"/>
                  </a:lnTo>
                  <a:lnTo>
                    <a:pt x="1292914" y="4900323"/>
                  </a:lnTo>
                  <a:close/>
                  <a:moveTo>
                    <a:pt x="1275943" y="4878723"/>
                  </a:moveTo>
                  <a:lnTo>
                    <a:pt x="1245857" y="4911123"/>
                  </a:lnTo>
                  <a:lnTo>
                    <a:pt x="1245086" y="4885666"/>
                  </a:lnTo>
                  <a:lnTo>
                    <a:pt x="1275943" y="4878723"/>
                  </a:lnTo>
                  <a:lnTo>
                    <a:pt x="1275943" y="4878723"/>
                  </a:lnTo>
                  <a:close/>
                  <a:moveTo>
                    <a:pt x="1099286" y="5066951"/>
                  </a:moveTo>
                  <a:lnTo>
                    <a:pt x="1099286" y="5048437"/>
                  </a:lnTo>
                  <a:lnTo>
                    <a:pt x="1126286" y="5018351"/>
                  </a:lnTo>
                  <a:lnTo>
                    <a:pt x="1107000" y="5058465"/>
                  </a:lnTo>
                  <a:lnTo>
                    <a:pt x="1099286" y="5066951"/>
                  </a:lnTo>
                  <a:close/>
                  <a:moveTo>
                    <a:pt x="1009029" y="4999066"/>
                  </a:moveTo>
                  <a:lnTo>
                    <a:pt x="1009029" y="4983637"/>
                  </a:lnTo>
                  <a:lnTo>
                    <a:pt x="1032171" y="4958180"/>
                  </a:lnTo>
                  <a:lnTo>
                    <a:pt x="1015971" y="4992123"/>
                  </a:lnTo>
                  <a:lnTo>
                    <a:pt x="1009029" y="4999066"/>
                  </a:lnTo>
                  <a:close/>
                  <a:moveTo>
                    <a:pt x="1094657" y="4604865"/>
                  </a:moveTo>
                  <a:lnTo>
                    <a:pt x="1094657" y="4604865"/>
                  </a:lnTo>
                  <a:lnTo>
                    <a:pt x="1094657" y="4604865"/>
                  </a:lnTo>
                  <a:lnTo>
                    <a:pt x="1094657" y="4604865"/>
                  </a:lnTo>
                  <a:close/>
                  <a:moveTo>
                    <a:pt x="1121657" y="4597151"/>
                  </a:moveTo>
                  <a:lnTo>
                    <a:pt x="1164857" y="4585580"/>
                  </a:lnTo>
                  <a:lnTo>
                    <a:pt x="1164857" y="4699751"/>
                  </a:lnTo>
                  <a:lnTo>
                    <a:pt x="1099286" y="4748351"/>
                  </a:lnTo>
                  <a:lnTo>
                    <a:pt x="1099286" y="4658094"/>
                  </a:lnTo>
                  <a:lnTo>
                    <a:pt x="1121657" y="4597151"/>
                  </a:lnTo>
                  <a:close/>
                  <a:moveTo>
                    <a:pt x="1349229" y="4691266"/>
                  </a:moveTo>
                  <a:lnTo>
                    <a:pt x="1290600" y="4634951"/>
                  </a:lnTo>
                  <a:lnTo>
                    <a:pt x="1359257" y="4584037"/>
                  </a:lnTo>
                  <a:lnTo>
                    <a:pt x="1359257" y="4688951"/>
                  </a:lnTo>
                  <a:lnTo>
                    <a:pt x="1349229" y="4691266"/>
                  </a:lnTo>
                  <a:close/>
                  <a:moveTo>
                    <a:pt x="1147886" y="4972066"/>
                  </a:moveTo>
                  <a:lnTo>
                    <a:pt x="1147114" y="4957408"/>
                  </a:lnTo>
                  <a:lnTo>
                    <a:pt x="1166400" y="4935037"/>
                  </a:lnTo>
                  <a:lnTo>
                    <a:pt x="1150200" y="4968980"/>
                  </a:lnTo>
                  <a:lnTo>
                    <a:pt x="1147886" y="4972066"/>
                  </a:lnTo>
                  <a:close/>
                  <a:moveTo>
                    <a:pt x="1083857" y="4936580"/>
                  </a:moveTo>
                  <a:lnTo>
                    <a:pt x="1083857" y="4961266"/>
                  </a:lnTo>
                  <a:lnTo>
                    <a:pt x="1059171" y="4989037"/>
                  </a:lnTo>
                  <a:lnTo>
                    <a:pt x="1083857" y="4936580"/>
                  </a:lnTo>
                  <a:lnTo>
                    <a:pt x="1083857" y="4936580"/>
                  </a:lnTo>
                  <a:close/>
                  <a:moveTo>
                    <a:pt x="1099286" y="4918837"/>
                  </a:moveTo>
                  <a:lnTo>
                    <a:pt x="1127829" y="4912666"/>
                  </a:lnTo>
                  <a:lnTo>
                    <a:pt x="1099286" y="4944294"/>
                  </a:lnTo>
                  <a:lnTo>
                    <a:pt x="1099286" y="4918837"/>
                  </a:lnTo>
                  <a:close/>
                  <a:moveTo>
                    <a:pt x="1120114" y="4943523"/>
                  </a:moveTo>
                  <a:lnTo>
                    <a:pt x="1099286" y="4985180"/>
                  </a:lnTo>
                  <a:lnTo>
                    <a:pt x="1099286" y="4966666"/>
                  </a:lnTo>
                  <a:lnTo>
                    <a:pt x="1120114" y="4943523"/>
                  </a:lnTo>
                  <a:close/>
                  <a:moveTo>
                    <a:pt x="1130914" y="4939666"/>
                  </a:moveTo>
                  <a:lnTo>
                    <a:pt x="1131686" y="4952008"/>
                  </a:lnTo>
                  <a:lnTo>
                    <a:pt x="1116257" y="4969751"/>
                  </a:lnTo>
                  <a:lnTo>
                    <a:pt x="1130914" y="4939666"/>
                  </a:lnTo>
                  <a:close/>
                  <a:moveTo>
                    <a:pt x="1145571" y="4915751"/>
                  </a:moveTo>
                  <a:lnTo>
                    <a:pt x="1148657" y="4911894"/>
                  </a:lnTo>
                  <a:lnTo>
                    <a:pt x="1145571" y="4909580"/>
                  </a:lnTo>
                  <a:lnTo>
                    <a:pt x="1146343" y="4908809"/>
                  </a:lnTo>
                  <a:lnTo>
                    <a:pt x="1145571" y="4908809"/>
                  </a:lnTo>
                  <a:lnTo>
                    <a:pt x="1174886" y="4901865"/>
                  </a:lnTo>
                  <a:lnTo>
                    <a:pt x="1146343" y="4935037"/>
                  </a:lnTo>
                  <a:lnTo>
                    <a:pt x="1145571" y="4915751"/>
                  </a:lnTo>
                  <a:close/>
                  <a:moveTo>
                    <a:pt x="1197257" y="4577094"/>
                  </a:moveTo>
                  <a:lnTo>
                    <a:pt x="1255114" y="4632637"/>
                  </a:lnTo>
                  <a:lnTo>
                    <a:pt x="1180286" y="4688180"/>
                  </a:lnTo>
                  <a:lnTo>
                    <a:pt x="1180286" y="4581723"/>
                  </a:lnTo>
                  <a:lnTo>
                    <a:pt x="1197257" y="4577094"/>
                  </a:lnTo>
                  <a:close/>
                  <a:moveTo>
                    <a:pt x="1223486" y="4570151"/>
                  </a:moveTo>
                  <a:lnTo>
                    <a:pt x="1266686" y="4558580"/>
                  </a:lnTo>
                  <a:lnTo>
                    <a:pt x="1266686" y="4611809"/>
                  </a:lnTo>
                  <a:lnTo>
                    <a:pt x="1223486" y="4570151"/>
                  </a:lnTo>
                  <a:close/>
                  <a:moveTo>
                    <a:pt x="1252800" y="4663494"/>
                  </a:moveTo>
                  <a:lnTo>
                    <a:pt x="1238143" y="4716723"/>
                  </a:lnTo>
                  <a:lnTo>
                    <a:pt x="1181057" y="4729837"/>
                  </a:lnTo>
                  <a:lnTo>
                    <a:pt x="1181057" y="4716723"/>
                  </a:lnTo>
                  <a:lnTo>
                    <a:pt x="1252800" y="4663494"/>
                  </a:lnTo>
                  <a:close/>
                  <a:moveTo>
                    <a:pt x="1164857" y="4733694"/>
                  </a:moveTo>
                  <a:lnTo>
                    <a:pt x="1154829" y="4736008"/>
                  </a:lnTo>
                  <a:lnTo>
                    <a:pt x="1164857" y="4728294"/>
                  </a:lnTo>
                  <a:lnTo>
                    <a:pt x="1164857" y="4733694"/>
                  </a:lnTo>
                  <a:close/>
                  <a:moveTo>
                    <a:pt x="1266686" y="4699751"/>
                  </a:moveTo>
                  <a:lnTo>
                    <a:pt x="1266686" y="4709780"/>
                  </a:lnTo>
                  <a:lnTo>
                    <a:pt x="1263600" y="4710551"/>
                  </a:lnTo>
                  <a:lnTo>
                    <a:pt x="1266686" y="4699751"/>
                  </a:lnTo>
                  <a:close/>
                  <a:moveTo>
                    <a:pt x="1282114" y="4658094"/>
                  </a:moveTo>
                  <a:lnTo>
                    <a:pt x="1323000" y="4697437"/>
                  </a:lnTo>
                  <a:lnTo>
                    <a:pt x="1282114" y="4706694"/>
                  </a:lnTo>
                  <a:lnTo>
                    <a:pt x="1282114" y="4658094"/>
                  </a:lnTo>
                  <a:close/>
                  <a:moveTo>
                    <a:pt x="1282114" y="4553951"/>
                  </a:moveTo>
                  <a:lnTo>
                    <a:pt x="1283657" y="4553180"/>
                  </a:lnTo>
                  <a:lnTo>
                    <a:pt x="1282114" y="4558580"/>
                  </a:lnTo>
                  <a:lnTo>
                    <a:pt x="1282114" y="4553951"/>
                  </a:lnTo>
                  <a:close/>
                  <a:moveTo>
                    <a:pt x="1197257" y="4544694"/>
                  </a:moveTo>
                  <a:lnTo>
                    <a:pt x="1174886" y="4523094"/>
                  </a:lnTo>
                  <a:lnTo>
                    <a:pt x="1249714" y="4530809"/>
                  </a:lnTo>
                  <a:lnTo>
                    <a:pt x="1197257" y="4544694"/>
                  </a:lnTo>
                  <a:close/>
                  <a:moveTo>
                    <a:pt x="1171800" y="4551637"/>
                  </a:moveTo>
                  <a:lnTo>
                    <a:pt x="1134771" y="4561666"/>
                  </a:lnTo>
                  <a:lnTo>
                    <a:pt x="1147114" y="4528494"/>
                  </a:lnTo>
                  <a:lnTo>
                    <a:pt x="1171800" y="4551637"/>
                  </a:lnTo>
                  <a:close/>
                  <a:moveTo>
                    <a:pt x="1083857" y="4751437"/>
                  </a:moveTo>
                  <a:lnTo>
                    <a:pt x="1066114" y="4755294"/>
                  </a:lnTo>
                  <a:lnTo>
                    <a:pt x="1064571" y="4751437"/>
                  </a:lnTo>
                  <a:lnTo>
                    <a:pt x="1083857" y="4698209"/>
                  </a:lnTo>
                  <a:lnTo>
                    <a:pt x="1083857" y="4751437"/>
                  </a:lnTo>
                  <a:close/>
                  <a:moveTo>
                    <a:pt x="872486" y="4997523"/>
                  </a:moveTo>
                  <a:lnTo>
                    <a:pt x="866314" y="5003694"/>
                  </a:lnTo>
                  <a:lnTo>
                    <a:pt x="864771" y="4982865"/>
                  </a:lnTo>
                  <a:lnTo>
                    <a:pt x="877886" y="4969751"/>
                  </a:lnTo>
                  <a:lnTo>
                    <a:pt x="894857" y="4965894"/>
                  </a:lnTo>
                  <a:lnTo>
                    <a:pt x="872486" y="4997523"/>
                  </a:lnTo>
                  <a:close/>
                  <a:moveTo>
                    <a:pt x="836229" y="4978237"/>
                  </a:moveTo>
                  <a:lnTo>
                    <a:pt x="848571" y="4975151"/>
                  </a:lnTo>
                  <a:lnTo>
                    <a:pt x="848571" y="4975923"/>
                  </a:lnTo>
                  <a:lnTo>
                    <a:pt x="824657" y="4999837"/>
                  </a:lnTo>
                  <a:lnTo>
                    <a:pt x="824657" y="4989809"/>
                  </a:lnTo>
                  <a:lnTo>
                    <a:pt x="836229" y="4978237"/>
                  </a:lnTo>
                  <a:close/>
                  <a:moveTo>
                    <a:pt x="850114" y="4996751"/>
                  </a:moveTo>
                  <a:lnTo>
                    <a:pt x="851657" y="5017580"/>
                  </a:lnTo>
                  <a:lnTo>
                    <a:pt x="824657" y="5043809"/>
                  </a:lnTo>
                  <a:lnTo>
                    <a:pt x="824657" y="5022209"/>
                  </a:lnTo>
                  <a:lnTo>
                    <a:pt x="850114" y="4996751"/>
                  </a:lnTo>
                  <a:close/>
                  <a:moveTo>
                    <a:pt x="915686" y="4975923"/>
                  </a:moveTo>
                  <a:lnTo>
                    <a:pt x="928800" y="4957408"/>
                  </a:lnTo>
                  <a:lnTo>
                    <a:pt x="936514" y="4955865"/>
                  </a:lnTo>
                  <a:lnTo>
                    <a:pt x="915686" y="4977465"/>
                  </a:lnTo>
                  <a:lnTo>
                    <a:pt x="915686" y="4975923"/>
                  </a:lnTo>
                  <a:close/>
                  <a:moveTo>
                    <a:pt x="935743" y="4979008"/>
                  </a:moveTo>
                  <a:lnTo>
                    <a:pt x="918000" y="5016037"/>
                  </a:lnTo>
                  <a:lnTo>
                    <a:pt x="917229" y="4999066"/>
                  </a:lnTo>
                  <a:lnTo>
                    <a:pt x="935743" y="4979008"/>
                  </a:lnTo>
                  <a:close/>
                  <a:moveTo>
                    <a:pt x="947314" y="4971294"/>
                  </a:moveTo>
                  <a:lnTo>
                    <a:pt x="947314" y="4983637"/>
                  </a:lnTo>
                  <a:lnTo>
                    <a:pt x="933429" y="4999837"/>
                  </a:lnTo>
                  <a:lnTo>
                    <a:pt x="947314" y="4971294"/>
                  </a:lnTo>
                  <a:close/>
                  <a:moveTo>
                    <a:pt x="962743" y="4949694"/>
                  </a:moveTo>
                  <a:lnTo>
                    <a:pt x="980486" y="4945837"/>
                  </a:lnTo>
                  <a:lnTo>
                    <a:pt x="962743" y="4966666"/>
                  </a:lnTo>
                  <a:lnTo>
                    <a:pt x="962743" y="4949694"/>
                  </a:lnTo>
                  <a:close/>
                  <a:moveTo>
                    <a:pt x="979714" y="4970523"/>
                  </a:moveTo>
                  <a:lnTo>
                    <a:pt x="962743" y="5006008"/>
                  </a:lnTo>
                  <a:lnTo>
                    <a:pt x="962743" y="4989809"/>
                  </a:lnTo>
                  <a:lnTo>
                    <a:pt x="979714" y="4970523"/>
                  </a:lnTo>
                  <a:close/>
                  <a:moveTo>
                    <a:pt x="993600" y="4959723"/>
                  </a:moveTo>
                  <a:lnTo>
                    <a:pt x="993600" y="4977465"/>
                  </a:lnTo>
                  <a:lnTo>
                    <a:pt x="975857" y="4996751"/>
                  </a:lnTo>
                  <a:lnTo>
                    <a:pt x="993600" y="4959723"/>
                  </a:lnTo>
                  <a:close/>
                  <a:moveTo>
                    <a:pt x="1009029" y="4939666"/>
                  </a:moveTo>
                  <a:lnTo>
                    <a:pt x="1032943" y="4934266"/>
                  </a:lnTo>
                  <a:lnTo>
                    <a:pt x="1009029" y="4960494"/>
                  </a:lnTo>
                  <a:lnTo>
                    <a:pt x="1009029" y="4939666"/>
                  </a:lnTo>
                  <a:close/>
                  <a:moveTo>
                    <a:pt x="1039114" y="4960494"/>
                  </a:moveTo>
                  <a:lnTo>
                    <a:pt x="1039114" y="4964351"/>
                  </a:lnTo>
                  <a:lnTo>
                    <a:pt x="1034486" y="4968980"/>
                  </a:lnTo>
                  <a:lnTo>
                    <a:pt x="1039114" y="4960494"/>
                  </a:lnTo>
                  <a:close/>
                  <a:moveTo>
                    <a:pt x="1055314" y="4931951"/>
                  </a:moveTo>
                  <a:lnTo>
                    <a:pt x="1059171" y="4928094"/>
                  </a:lnTo>
                  <a:lnTo>
                    <a:pt x="1074600" y="4924237"/>
                  </a:lnTo>
                  <a:lnTo>
                    <a:pt x="1054543" y="4946608"/>
                  </a:lnTo>
                  <a:lnTo>
                    <a:pt x="1055314" y="4931951"/>
                  </a:lnTo>
                  <a:close/>
                  <a:moveTo>
                    <a:pt x="1065343" y="4958180"/>
                  </a:moveTo>
                  <a:lnTo>
                    <a:pt x="1053771" y="4982094"/>
                  </a:lnTo>
                  <a:lnTo>
                    <a:pt x="1053771" y="4971294"/>
                  </a:lnTo>
                  <a:lnTo>
                    <a:pt x="1065343" y="4958180"/>
                  </a:lnTo>
                  <a:close/>
                  <a:moveTo>
                    <a:pt x="1083857" y="4984408"/>
                  </a:moveTo>
                  <a:lnTo>
                    <a:pt x="1083857" y="5006780"/>
                  </a:lnTo>
                  <a:lnTo>
                    <a:pt x="1053000" y="5042266"/>
                  </a:lnTo>
                  <a:lnTo>
                    <a:pt x="1053000" y="5018351"/>
                  </a:lnTo>
                  <a:lnTo>
                    <a:pt x="1083857" y="4984408"/>
                  </a:lnTo>
                  <a:close/>
                  <a:moveTo>
                    <a:pt x="1067657" y="5048437"/>
                  </a:moveTo>
                  <a:lnTo>
                    <a:pt x="1053000" y="5077751"/>
                  </a:lnTo>
                  <a:lnTo>
                    <a:pt x="1052229" y="5078523"/>
                  </a:lnTo>
                  <a:lnTo>
                    <a:pt x="1052229" y="5066180"/>
                  </a:lnTo>
                  <a:lnTo>
                    <a:pt x="1067657" y="5048437"/>
                  </a:lnTo>
                  <a:close/>
                  <a:moveTo>
                    <a:pt x="1083857" y="5033008"/>
                  </a:moveTo>
                  <a:lnTo>
                    <a:pt x="1083857" y="5043037"/>
                  </a:lnTo>
                  <a:lnTo>
                    <a:pt x="1072286" y="5055380"/>
                  </a:lnTo>
                  <a:lnTo>
                    <a:pt x="1083857" y="5033008"/>
                  </a:lnTo>
                  <a:close/>
                  <a:moveTo>
                    <a:pt x="1099286" y="5012180"/>
                  </a:moveTo>
                  <a:lnTo>
                    <a:pt x="1132457" y="4974380"/>
                  </a:lnTo>
                  <a:lnTo>
                    <a:pt x="1133229" y="4989037"/>
                  </a:lnTo>
                  <a:lnTo>
                    <a:pt x="1100057" y="5026066"/>
                  </a:lnTo>
                  <a:lnTo>
                    <a:pt x="1100057" y="5012180"/>
                  </a:lnTo>
                  <a:close/>
                  <a:moveTo>
                    <a:pt x="1182600" y="4919608"/>
                  </a:moveTo>
                  <a:lnTo>
                    <a:pt x="1183371" y="4932723"/>
                  </a:lnTo>
                  <a:lnTo>
                    <a:pt x="1168714" y="4948923"/>
                  </a:lnTo>
                  <a:lnTo>
                    <a:pt x="1182600" y="4919608"/>
                  </a:lnTo>
                  <a:close/>
                  <a:moveTo>
                    <a:pt x="1196486" y="4896465"/>
                  </a:moveTo>
                  <a:lnTo>
                    <a:pt x="1219629" y="4891066"/>
                  </a:lnTo>
                  <a:lnTo>
                    <a:pt x="1197257" y="4915751"/>
                  </a:lnTo>
                  <a:lnTo>
                    <a:pt x="1196486" y="4896465"/>
                  </a:lnTo>
                  <a:close/>
                  <a:moveTo>
                    <a:pt x="1215771" y="4918837"/>
                  </a:moveTo>
                  <a:lnTo>
                    <a:pt x="1199571" y="4953551"/>
                  </a:lnTo>
                  <a:lnTo>
                    <a:pt x="1198800" y="4938123"/>
                  </a:lnTo>
                  <a:lnTo>
                    <a:pt x="1215771" y="4918837"/>
                  </a:lnTo>
                  <a:close/>
                  <a:moveTo>
                    <a:pt x="1230429" y="4906494"/>
                  </a:moveTo>
                  <a:lnTo>
                    <a:pt x="1231200" y="4926551"/>
                  </a:lnTo>
                  <a:lnTo>
                    <a:pt x="1209600" y="4949694"/>
                  </a:lnTo>
                  <a:lnTo>
                    <a:pt x="1230429" y="4906494"/>
                  </a:lnTo>
                  <a:close/>
                  <a:moveTo>
                    <a:pt x="1374686" y="4685865"/>
                  </a:moveTo>
                  <a:lnTo>
                    <a:pt x="1374686" y="4573237"/>
                  </a:lnTo>
                  <a:lnTo>
                    <a:pt x="1435629" y="4528494"/>
                  </a:lnTo>
                  <a:lnTo>
                    <a:pt x="1437171" y="4530809"/>
                  </a:lnTo>
                  <a:lnTo>
                    <a:pt x="1414800" y="4677380"/>
                  </a:lnTo>
                  <a:lnTo>
                    <a:pt x="1374686" y="4685865"/>
                  </a:lnTo>
                  <a:close/>
                  <a:moveTo>
                    <a:pt x="1374686" y="4543923"/>
                  </a:moveTo>
                  <a:lnTo>
                    <a:pt x="1374686" y="4529266"/>
                  </a:lnTo>
                  <a:lnTo>
                    <a:pt x="1406314" y="4520780"/>
                  </a:lnTo>
                  <a:lnTo>
                    <a:pt x="1374686" y="4543923"/>
                  </a:lnTo>
                  <a:close/>
                  <a:moveTo>
                    <a:pt x="1359257" y="4555494"/>
                  </a:moveTo>
                  <a:lnTo>
                    <a:pt x="1292914" y="4604865"/>
                  </a:lnTo>
                  <a:lnTo>
                    <a:pt x="1309114" y="4547008"/>
                  </a:lnTo>
                  <a:lnTo>
                    <a:pt x="1359257" y="4533894"/>
                  </a:lnTo>
                  <a:lnTo>
                    <a:pt x="1359257" y="4555494"/>
                  </a:lnTo>
                  <a:close/>
                  <a:moveTo>
                    <a:pt x="1177200" y="4500723"/>
                  </a:moveTo>
                  <a:lnTo>
                    <a:pt x="1323771" y="4406608"/>
                  </a:lnTo>
                  <a:lnTo>
                    <a:pt x="1294457" y="4512294"/>
                  </a:lnTo>
                  <a:lnTo>
                    <a:pt x="1177200" y="4500723"/>
                  </a:lnTo>
                  <a:close/>
                  <a:moveTo>
                    <a:pt x="1164857" y="4481437"/>
                  </a:moveTo>
                  <a:lnTo>
                    <a:pt x="1245857" y="4262351"/>
                  </a:lnTo>
                  <a:lnTo>
                    <a:pt x="1327629" y="4377294"/>
                  </a:lnTo>
                  <a:lnTo>
                    <a:pt x="1164857" y="4481437"/>
                  </a:lnTo>
                  <a:close/>
                  <a:moveTo>
                    <a:pt x="1228114" y="4232266"/>
                  </a:moveTo>
                  <a:lnTo>
                    <a:pt x="1176429" y="4253094"/>
                  </a:lnTo>
                  <a:lnTo>
                    <a:pt x="1204200" y="4178265"/>
                  </a:lnTo>
                  <a:lnTo>
                    <a:pt x="1228114" y="4232266"/>
                  </a:lnTo>
                  <a:close/>
                  <a:moveTo>
                    <a:pt x="1215771" y="4147408"/>
                  </a:moveTo>
                  <a:lnTo>
                    <a:pt x="1304486" y="4037094"/>
                  </a:lnTo>
                  <a:lnTo>
                    <a:pt x="1242000" y="4206037"/>
                  </a:lnTo>
                  <a:lnTo>
                    <a:pt x="1215771" y="4147408"/>
                  </a:lnTo>
                  <a:close/>
                  <a:moveTo>
                    <a:pt x="1206514" y="4266209"/>
                  </a:moveTo>
                  <a:lnTo>
                    <a:pt x="1144800" y="4341037"/>
                  </a:lnTo>
                  <a:lnTo>
                    <a:pt x="1166400" y="4282408"/>
                  </a:lnTo>
                  <a:lnTo>
                    <a:pt x="1206514" y="4266209"/>
                  </a:lnTo>
                  <a:close/>
                  <a:moveTo>
                    <a:pt x="1120886" y="4405837"/>
                  </a:moveTo>
                  <a:lnTo>
                    <a:pt x="1206514" y="4301694"/>
                  </a:lnTo>
                  <a:lnTo>
                    <a:pt x="1143257" y="4472951"/>
                  </a:lnTo>
                  <a:lnTo>
                    <a:pt x="1120114" y="4407380"/>
                  </a:lnTo>
                  <a:lnTo>
                    <a:pt x="1120886" y="4405837"/>
                  </a:lnTo>
                  <a:close/>
                  <a:moveTo>
                    <a:pt x="1107771" y="4569380"/>
                  </a:moveTo>
                  <a:lnTo>
                    <a:pt x="1103914" y="4570151"/>
                  </a:lnTo>
                  <a:lnTo>
                    <a:pt x="1109314" y="4563980"/>
                  </a:lnTo>
                  <a:lnTo>
                    <a:pt x="1107771" y="4569380"/>
                  </a:lnTo>
                  <a:close/>
                  <a:moveTo>
                    <a:pt x="1014429" y="4695123"/>
                  </a:moveTo>
                  <a:lnTo>
                    <a:pt x="1039886" y="4752980"/>
                  </a:lnTo>
                  <a:lnTo>
                    <a:pt x="1036029" y="4763008"/>
                  </a:lnTo>
                  <a:lnTo>
                    <a:pt x="994371" y="4772266"/>
                  </a:lnTo>
                  <a:lnTo>
                    <a:pt x="994371" y="4749123"/>
                  </a:lnTo>
                  <a:lnTo>
                    <a:pt x="1014429" y="4695123"/>
                  </a:lnTo>
                  <a:close/>
                  <a:moveTo>
                    <a:pt x="809229" y="5005237"/>
                  </a:moveTo>
                  <a:lnTo>
                    <a:pt x="809229" y="5015266"/>
                  </a:lnTo>
                  <a:lnTo>
                    <a:pt x="786857" y="5037637"/>
                  </a:lnTo>
                  <a:lnTo>
                    <a:pt x="786857" y="5027608"/>
                  </a:lnTo>
                  <a:lnTo>
                    <a:pt x="809229" y="5005237"/>
                  </a:lnTo>
                  <a:close/>
                  <a:moveTo>
                    <a:pt x="771429" y="5073894"/>
                  </a:moveTo>
                  <a:lnTo>
                    <a:pt x="772200" y="5093951"/>
                  </a:lnTo>
                  <a:lnTo>
                    <a:pt x="749829" y="5115551"/>
                  </a:lnTo>
                  <a:lnTo>
                    <a:pt x="749057" y="5096266"/>
                  </a:lnTo>
                  <a:lnTo>
                    <a:pt x="771429" y="5073894"/>
                  </a:lnTo>
                  <a:close/>
                  <a:moveTo>
                    <a:pt x="786857" y="5059237"/>
                  </a:moveTo>
                  <a:lnTo>
                    <a:pt x="809229" y="5037637"/>
                  </a:lnTo>
                  <a:lnTo>
                    <a:pt x="809229" y="5059237"/>
                  </a:lnTo>
                  <a:lnTo>
                    <a:pt x="787629" y="5080066"/>
                  </a:lnTo>
                  <a:lnTo>
                    <a:pt x="786857" y="5059237"/>
                  </a:lnTo>
                  <a:close/>
                  <a:moveTo>
                    <a:pt x="808457" y="5080066"/>
                  </a:moveTo>
                  <a:lnTo>
                    <a:pt x="808457" y="5087780"/>
                  </a:lnTo>
                  <a:lnTo>
                    <a:pt x="787629" y="5117094"/>
                  </a:lnTo>
                  <a:lnTo>
                    <a:pt x="787629" y="5100894"/>
                  </a:lnTo>
                  <a:lnTo>
                    <a:pt x="808457" y="5080066"/>
                  </a:lnTo>
                  <a:close/>
                  <a:moveTo>
                    <a:pt x="823886" y="5065408"/>
                  </a:moveTo>
                  <a:lnTo>
                    <a:pt x="824657" y="5064637"/>
                  </a:lnTo>
                  <a:lnTo>
                    <a:pt x="823886" y="5065408"/>
                  </a:lnTo>
                  <a:lnTo>
                    <a:pt x="823886" y="5065408"/>
                  </a:lnTo>
                  <a:close/>
                  <a:moveTo>
                    <a:pt x="848571" y="5070809"/>
                  </a:moveTo>
                  <a:lnTo>
                    <a:pt x="854743" y="5063865"/>
                  </a:lnTo>
                  <a:lnTo>
                    <a:pt x="856286" y="5088551"/>
                  </a:lnTo>
                  <a:lnTo>
                    <a:pt x="823886" y="5126351"/>
                  </a:lnTo>
                  <a:lnTo>
                    <a:pt x="823886" y="5105523"/>
                  </a:lnTo>
                  <a:lnTo>
                    <a:pt x="848571" y="5070809"/>
                  </a:lnTo>
                  <a:close/>
                  <a:moveTo>
                    <a:pt x="869400" y="5049209"/>
                  </a:moveTo>
                  <a:lnTo>
                    <a:pt x="902571" y="5014494"/>
                  </a:lnTo>
                  <a:lnTo>
                    <a:pt x="903343" y="5035323"/>
                  </a:lnTo>
                  <a:lnTo>
                    <a:pt x="870943" y="5072351"/>
                  </a:lnTo>
                  <a:lnTo>
                    <a:pt x="869400" y="5049209"/>
                  </a:lnTo>
                  <a:close/>
                  <a:moveTo>
                    <a:pt x="888686" y="5075437"/>
                  </a:moveTo>
                  <a:lnTo>
                    <a:pt x="873257" y="5107066"/>
                  </a:lnTo>
                  <a:lnTo>
                    <a:pt x="872486" y="5093951"/>
                  </a:lnTo>
                  <a:lnTo>
                    <a:pt x="888686" y="5075437"/>
                  </a:lnTo>
                  <a:close/>
                  <a:moveTo>
                    <a:pt x="904114" y="5060780"/>
                  </a:moveTo>
                  <a:lnTo>
                    <a:pt x="904886" y="5075437"/>
                  </a:lnTo>
                  <a:lnTo>
                    <a:pt x="887914" y="5093951"/>
                  </a:lnTo>
                  <a:lnTo>
                    <a:pt x="904114" y="5060780"/>
                  </a:lnTo>
                  <a:close/>
                  <a:moveTo>
                    <a:pt x="918771" y="5040723"/>
                  </a:moveTo>
                  <a:lnTo>
                    <a:pt x="948086" y="5007551"/>
                  </a:lnTo>
                  <a:lnTo>
                    <a:pt x="948086" y="5028380"/>
                  </a:lnTo>
                  <a:lnTo>
                    <a:pt x="919543" y="5060008"/>
                  </a:lnTo>
                  <a:lnTo>
                    <a:pt x="918771" y="5040723"/>
                  </a:lnTo>
                  <a:close/>
                  <a:moveTo>
                    <a:pt x="934971" y="5064637"/>
                  </a:moveTo>
                  <a:lnTo>
                    <a:pt x="921086" y="5094723"/>
                  </a:lnTo>
                  <a:lnTo>
                    <a:pt x="920314" y="5080837"/>
                  </a:lnTo>
                  <a:lnTo>
                    <a:pt x="934971" y="5064637"/>
                  </a:lnTo>
                  <a:close/>
                  <a:moveTo>
                    <a:pt x="947314" y="5056923"/>
                  </a:moveTo>
                  <a:lnTo>
                    <a:pt x="947314" y="5068494"/>
                  </a:lnTo>
                  <a:lnTo>
                    <a:pt x="934971" y="5082380"/>
                  </a:lnTo>
                  <a:lnTo>
                    <a:pt x="947314" y="5056923"/>
                  </a:lnTo>
                  <a:close/>
                  <a:moveTo>
                    <a:pt x="962743" y="5033780"/>
                  </a:moveTo>
                  <a:lnTo>
                    <a:pt x="993600" y="4999837"/>
                  </a:lnTo>
                  <a:lnTo>
                    <a:pt x="993600" y="5016037"/>
                  </a:lnTo>
                  <a:lnTo>
                    <a:pt x="963514" y="5050751"/>
                  </a:lnTo>
                  <a:lnTo>
                    <a:pt x="962743" y="5033780"/>
                  </a:lnTo>
                  <a:close/>
                  <a:moveTo>
                    <a:pt x="989743" y="5043809"/>
                  </a:moveTo>
                  <a:lnTo>
                    <a:pt x="965829" y="5092408"/>
                  </a:lnTo>
                  <a:lnTo>
                    <a:pt x="962743" y="5095494"/>
                  </a:lnTo>
                  <a:lnTo>
                    <a:pt x="962743" y="5073894"/>
                  </a:lnTo>
                  <a:lnTo>
                    <a:pt x="989743" y="5043809"/>
                  </a:lnTo>
                  <a:close/>
                  <a:moveTo>
                    <a:pt x="993600" y="5054608"/>
                  </a:moveTo>
                  <a:lnTo>
                    <a:pt x="993600" y="5062323"/>
                  </a:lnTo>
                  <a:lnTo>
                    <a:pt x="985114" y="5071580"/>
                  </a:lnTo>
                  <a:lnTo>
                    <a:pt x="993600" y="5054608"/>
                  </a:lnTo>
                  <a:close/>
                  <a:moveTo>
                    <a:pt x="1009029" y="5022980"/>
                  </a:moveTo>
                  <a:lnTo>
                    <a:pt x="1009029" y="5022980"/>
                  </a:lnTo>
                  <a:lnTo>
                    <a:pt x="1039114" y="4989037"/>
                  </a:lnTo>
                  <a:lnTo>
                    <a:pt x="1039114" y="5012951"/>
                  </a:lnTo>
                  <a:lnTo>
                    <a:pt x="1009800" y="5046123"/>
                  </a:lnTo>
                  <a:lnTo>
                    <a:pt x="1009029" y="5022980"/>
                  </a:lnTo>
                  <a:close/>
                  <a:moveTo>
                    <a:pt x="1017514" y="5057694"/>
                  </a:moveTo>
                  <a:lnTo>
                    <a:pt x="1008257" y="5076980"/>
                  </a:lnTo>
                  <a:lnTo>
                    <a:pt x="1008257" y="5067723"/>
                  </a:lnTo>
                  <a:lnTo>
                    <a:pt x="1017514" y="5057694"/>
                  </a:lnTo>
                  <a:close/>
                  <a:moveTo>
                    <a:pt x="1012114" y="5088551"/>
                  </a:moveTo>
                  <a:lnTo>
                    <a:pt x="1036029" y="5037637"/>
                  </a:lnTo>
                  <a:lnTo>
                    <a:pt x="1038343" y="5035323"/>
                  </a:lnTo>
                  <a:lnTo>
                    <a:pt x="1038343" y="5059237"/>
                  </a:lnTo>
                  <a:lnTo>
                    <a:pt x="1012886" y="5088551"/>
                  </a:lnTo>
                  <a:lnTo>
                    <a:pt x="1012114" y="5088551"/>
                  </a:lnTo>
                  <a:close/>
                  <a:moveTo>
                    <a:pt x="1037571" y="5083151"/>
                  </a:moveTo>
                  <a:lnTo>
                    <a:pt x="1037571" y="5083151"/>
                  </a:lnTo>
                  <a:lnTo>
                    <a:pt x="1037571" y="5083151"/>
                  </a:lnTo>
                  <a:lnTo>
                    <a:pt x="1037571" y="5083151"/>
                  </a:lnTo>
                  <a:close/>
                  <a:moveTo>
                    <a:pt x="1083857" y="5066180"/>
                  </a:moveTo>
                  <a:lnTo>
                    <a:pt x="1083857" y="5074666"/>
                  </a:lnTo>
                  <a:lnTo>
                    <a:pt x="1074600" y="5076209"/>
                  </a:lnTo>
                  <a:lnTo>
                    <a:pt x="1083857" y="5066180"/>
                  </a:lnTo>
                  <a:close/>
                  <a:moveTo>
                    <a:pt x="1134000" y="5020666"/>
                  </a:moveTo>
                  <a:lnTo>
                    <a:pt x="1134000" y="5029923"/>
                  </a:lnTo>
                  <a:lnTo>
                    <a:pt x="1124743" y="5039951"/>
                  </a:lnTo>
                  <a:lnTo>
                    <a:pt x="1134000" y="5020666"/>
                  </a:lnTo>
                  <a:close/>
                  <a:moveTo>
                    <a:pt x="1148657" y="4994437"/>
                  </a:moveTo>
                  <a:lnTo>
                    <a:pt x="1184143" y="4954323"/>
                  </a:lnTo>
                  <a:lnTo>
                    <a:pt x="1184914" y="4975923"/>
                  </a:lnTo>
                  <a:lnTo>
                    <a:pt x="1148657" y="5014494"/>
                  </a:lnTo>
                  <a:lnTo>
                    <a:pt x="1148657" y="4994437"/>
                  </a:lnTo>
                  <a:close/>
                  <a:moveTo>
                    <a:pt x="1171029" y="5013723"/>
                  </a:moveTo>
                  <a:lnTo>
                    <a:pt x="1150971" y="5055380"/>
                  </a:lnTo>
                  <a:lnTo>
                    <a:pt x="1150200" y="5035323"/>
                  </a:lnTo>
                  <a:lnTo>
                    <a:pt x="1171029" y="5013723"/>
                  </a:lnTo>
                  <a:close/>
                  <a:moveTo>
                    <a:pt x="1186457" y="4998294"/>
                  </a:moveTo>
                  <a:lnTo>
                    <a:pt x="1187229" y="5018351"/>
                  </a:lnTo>
                  <a:lnTo>
                    <a:pt x="1164086" y="5044580"/>
                  </a:lnTo>
                  <a:lnTo>
                    <a:pt x="1186457" y="4998294"/>
                  </a:lnTo>
                  <a:close/>
                  <a:moveTo>
                    <a:pt x="1201114" y="4981323"/>
                  </a:moveTo>
                  <a:lnTo>
                    <a:pt x="1231971" y="4948151"/>
                  </a:lnTo>
                  <a:lnTo>
                    <a:pt x="1232743" y="4968209"/>
                  </a:lnTo>
                  <a:lnTo>
                    <a:pt x="1201886" y="5002923"/>
                  </a:lnTo>
                  <a:lnTo>
                    <a:pt x="1201114" y="4981323"/>
                  </a:lnTo>
                  <a:close/>
                  <a:moveTo>
                    <a:pt x="1220400" y="5005237"/>
                  </a:moveTo>
                  <a:lnTo>
                    <a:pt x="1204200" y="5039951"/>
                  </a:lnTo>
                  <a:lnTo>
                    <a:pt x="1203429" y="5023751"/>
                  </a:lnTo>
                  <a:lnTo>
                    <a:pt x="1220400" y="5005237"/>
                  </a:lnTo>
                  <a:close/>
                  <a:moveTo>
                    <a:pt x="1235057" y="5040723"/>
                  </a:moveTo>
                  <a:lnTo>
                    <a:pt x="1235057" y="5043809"/>
                  </a:lnTo>
                  <a:lnTo>
                    <a:pt x="1231200" y="5044580"/>
                  </a:lnTo>
                  <a:lnTo>
                    <a:pt x="1235057" y="5040723"/>
                  </a:lnTo>
                  <a:close/>
                  <a:moveTo>
                    <a:pt x="1282886" y="4993666"/>
                  </a:moveTo>
                  <a:lnTo>
                    <a:pt x="1283657" y="5003694"/>
                  </a:lnTo>
                  <a:lnTo>
                    <a:pt x="1272857" y="5016037"/>
                  </a:lnTo>
                  <a:lnTo>
                    <a:pt x="1282886" y="4993666"/>
                  </a:lnTo>
                  <a:close/>
                  <a:moveTo>
                    <a:pt x="1296771" y="4967437"/>
                  </a:moveTo>
                  <a:lnTo>
                    <a:pt x="1335343" y="4921151"/>
                  </a:lnTo>
                  <a:lnTo>
                    <a:pt x="1336886" y="4942751"/>
                  </a:lnTo>
                  <a:lnTo>
                    <a:pt x="1298314" y="4986723"/>
                  </a:lnTo>
                  <a:lnTo>
                    <a:pt x="1296771" y="4967437"/>
                  </a:lnTo>
                  <a:close/>
                  <a:moveTo>
                    <a:pt x="1375457" y="4921923"/>
                  </a:moveTo>
                  <a:lnTo>
                    <a:pt x="1380086" y="4917294"/>
                  </a:lnTo>
                  <a:lnTo>
                    <a:pt x="1381629" y="4935037"/>
                  </a:lnTo>
                  <a:lnTo>
                    <a:pt x="1370057" y="4948151"/>
                  </a:lnTo>
                  <a:lnTo>
                    <a:pt x="1375457" y="4921923"/>
                  </a:lnTo>
                  <a:close/>
                  <a:moveTo>
                    <a:pt x="1393971" y="4901094"/>
                  </a:moveTo>
                  <a:lnTo>
                    <a:pt x="1417114" y="4875637"/>
                  </a:lnTo>
                  <a:lnTo>
                    <a:pt x="1407086" y="4906494"/>
                  </a:lnTo>
                  <a:lnTo>
                    <a:pt x="1395514" y="4919608"/>
                  </a:lnTo>
                  <a:lnTo>
                    <a:pt x="1393971" y="4901094"/>
                  </a:lnTo>
                  <a:close/>
                  <a:moveTo>
                    <a:pt x="1435629" y="4867923"/>
                  </a:moveTo>
                  <a:lnTo>
                    <a:pt x="1436400" y="4873323"/>
                  </a:lnTo>
                  <a:lnTo>
                    <a:pt x="1432543" y="4877180"/>
                  </a:lnTo>
                  <a:lnTo>
                    <a:pt x="1435629" y="4867923"/>
                  </a:lnTo>
                  <a:close/>
                  <a:moveTo>
                    <a:pt x="1420971" y="4914209"/>
                  </a:moveTo>
                  <a:lnTo>
                    <a:pt x="1438714" y="4894151"/>
                  </a:lnTo>
                  <a:lnTo>
                    <a:pt x="1441029" y="4914209"/>
                  </a:lnTo>
                  <a:lnTo>
                    <a:pt x="1441029" y="4914980"/>
                  </a:lnTo>
                  <a:lnTo>
                    <a:pt x="1410171" y="4948151"/>
                  </a:lnTo>
                  <a:lnTo>
                    <a:pt x="1420971" y="4914209"/>
                  </a:lnTo>
                  <a:close/>
                  <a:moveTo>
                    <a:pt x="1451829" y="4878723"/>
                  </a:moveTo>
                  <a:lnTo>
                    <a:pt x="1461857" y="4867923"/>
                  </a:lnTo>
                  <a:lnTo>
                    <a:pt x="1452600" y="4887209"/>
                  </a:lnTo>
                  <a:lnTo>
                    <a:pt x="1451829" y="4878723"/>
                  </a:lnTo>
                  <a:close/>
                  <a:moveTo>
                    <a:pt x="1486543" y="4852494"/>
                  </a:moveTo>
                  <a:lnTo>
                    <a:pt x="1487314" y="4864066"/>
                  </a:lnTo>
                  <a:lnTo>
                    <a:pt x="1474200" y="4877951"/>
                  </a:lnTo>
                  <a:lnTo>
                    <a:pt x="1486543" y="4852494"/>
                  </a:lnTo>
                  <a:close/>
                  <a:moveTo>
                    <a:pt x="1450286" y="4857894"/>
                  </a:moveTo>
                  <a:lnTo>
                    <a:pt x="1448743" y="4840151"/>
                  </a:lnTo>
                  <a:lnTo>
                    <a:pt x="1449514" y="4839380"/>
                  </a:lnTo>
                  <a:lnTo>
                    <a:pt x="1471114" y="4834751"/>
                  </a:lnTo>
                  <a:lnTo>
                    <a:pt x="1450286" y="4857894"/>
                  </a:lnTo>
                  <a:close/>
                  <a:moveTo>
                    <a:pt x="1319143" y="4512294"/>
                  </a:moveTo>
                  <a:lnTo>
                    <a:pt x="1349229" y="4405837"/>
                  </a:lnTo>
                  <a:lnTo>
                    <a:pt x="1407857" y="4488380"/>
                  </a:lnTo>
                  <a:lnTo>
                    <a:pt x="1319143" y="4512294"/>
                  </a:lnTo>
                  <a:close/>
                  <a:moveTo>
                    <a:pt x="1339200" y="4353380"/>
                  </a:moveTo>
                  <a:lnTo>
                    <a:pt x="1268229" y="4253865"/>
                  </a:lnTo>
                  <a:lnTo>
                    <a:pt x="1363114" y="4266209"/>
                  </a:lnTo>
                  <a:lnTo>
                    <a:pt x="1339200" y="4353380"/>
                  </a:lnTo>
                  <a:close/>
                  <a:moveTo>
                    <a:pt x="1276714" y="4231494"/>
                  </a:moveTo>
                  <a:lnTo>
                    <a:pt x="1393971" y="4155894"/>
                  </a:lnTo>
                  <a:lnTo>
                    <a:pt x="1369286" y="4243066"/>
                  </a:lnTo>
                  <a:lnTo>
                    <a:pt x="1276714" y="4231494"/>
                  </a:lnTo>
                  <a:close/>
                  <a:moveTo>
                    <a:pt x="1403229" y="4122723"/>
                  </a:moveTo>
                  <a:lnTo>
                    <a:pt x="1264371" y="4211437"/>
                  </a:lnTo>
                  <a:lnTo>
                    <a:pt x="1344600" y="3995437"/>
                  </a:lnTo>
                  <a:lnTo>
                    <a:pt x="1406314" y="4113465"/>
                  </a:lnTo>
                  <a:lnTo>
                    <a:pt x="1403229" y="4122723"/>
                  </a:lnTo>
                  <a:close/>
                  <a:moveTo>
                    <a:pt x="1240457" y="4080294"/>
                  </a:moveTo>
                  <a:lnTo>
                    <a:pt x="1261286" y="4023980"/>
                  </a:lnTo>
                  <a:lnTo>
                    <a:pt x="1302171" y="4003151"/>
                  </a:lnTo>
                  <a:lnTo>
                    <a:pt x="1240457" y="4080294"/>
                  </a:lnTo>
                  <a:close/>
                  <a:moveTo>
                    <a:pt x="1147886" y="4264666"/>
                  </a:moveTo>
                  <a:lnTo>
                    <a:pt x="1109314" y="4280094"/>
                  </a:lnTo>
                  <a:lnTo>
                    <a:pt x="1170257" y="4204494"/>
                  </a:lnTo>
                  <a:lnTo>
                    <a:pt x="1147886" y="4264666"/>
                  </a:lnTo>
                  <a:close/>
                  <a:moveTo>
                    <a:pt x="1137086" y="4293980"/>
                  </a:moveTo>
                  <a:lnTo>
                    <a:pt x="1107771" y="4373437"/>
                  </a:lnTo>
                  <a:lnTo>
                    <a:pt x="1086943" y="4314037"/>
                  </a:lnTo>
                  <a:lnTo>
                    <a:pt x="1137086" y="4293980"/>
                  </a:lnTo>
                  <a:close/>
                  <a:moveTo>
                    <a:pt x="1107771" y="4441323"/>
                  </a:moveTo>
                  <a:lnTo>
                    <a:pt x="1128600" y="4500723"/>
                  </a:lnTo>
                  <a:lnTo>
                    <a:pt x="1080000" y="4515380"/>
                  </a:lnTo>
                  <a:lnTo>
                    <a:pt x="1107771" y="4441323"/>
                  </a:lnTo>
                  <a:close/>
                  <a:moveTo>
                    <a:pt x="1052229" y="4524637"/>
                  </a:moveTo>
                  <a:lnTo>
                    <a:pt x="1012114" y="4536980"/>
                  </a:lnTo>
                  <a:lnTo>
                    <a:pt x="1076143" y="4459837"/>
                  </a:lnTo>
                  <a:lnTo>
                    <a:pt x="1052229" y="4524637"/>
                  </a:lnTo>
                  <a:close/>
                  <a:moveTo>
                    <a:pt x="1107771" y="4531580"/>
                  </a:moveTo>
                  <a:lnTo>
                    <a:pt x="1063800" y="4580951"/>
                  </a:lnTo>
                  <a:lnTo>
                    <a:pt x="1056086" y="4583266"/>
                  </a:lnTo>
                  <a:lnTo>
                    <a:pt x="1070743" y="4543151"/>
                  </a:lnTo>
                  <a:lnTo>
                    <a:pt x="1107771" y="4531580"/>
                  </a:lnTo>
                  <a:close/>
                  <a:moveTo>
                    <a:pt x="1012886" y="4633408"/>
                  </a:moveTo>
                  <a:lnTo>
                    <a:pt x="1010571" y="4627237"/>
                  </a:lnTo>
                  <a:lnTo>
                    <a:pt x="1015971" y="4625694"/>
                  </a:lnTo>
                  <a:lnTo>
                    <a:pt x="1012886" y="4633408"/>
                  </a:lnTo>
                  <a:close/>
                  <a:moveTo>
                    <a:pt x="997457" y="4655780"/>
                  </a:moveTo>
                  <a:lnTo>
                    <a:pt x="995143" y="4658865"/>
                  </a:lnTo>
                  <a:lnTo>
                    <a:pt x="995143" y="4649608"/>
                  </a:lnTo>
                  <a:lnTo>
                    <a:pt x="997457" y="4655780"/>
                  </a:lnTo>
                  <a:close/>
                  <a:moveTo>
                    <a:pt x="978943" y="4724437"/>
                  </a:moveTo>
                  <a:lnTo>
                    <a:pt x="958886" y="4779980"/>
                  </a:lnTo>
                  <a:lnTo>
                    <a:pt x="914914" y="4790008"/>
                  </a:lnTo>
                  <a:lnTo>
                    <a:pt x="914914" y="4783066"/>
                  </a:lnTo>
                  <a:lnTo>
                    <a:pt x="978943" y="4710551"/>
                  </a:lnTo>
                  <a:lnTo>
                    <a:pt x="978943" y="4724437"/>
                  </a:lnTo>
                  <a:close/>
                  <a:moveTo>
                    <a:pt x="762171" y="4995209"/>
                  </a:moveTo>
                  <a:lnTo>
                    <a:pt x="745971" y="5011408"/>
                  </a:lnTo>
                  <a:lnTo>
                    <a:pt x="745200" y="4999066"/>
                  </a:lnTo>
                  <a:lnTo>
                    <a:pt x="762171" y="4995209"/>
                  </a:lnTo>
                  <a:close/>
                  <a:moveTo>
                    <a:pt x="770657" y="5009094"/>
                  </a:moveTo>
                  <a:lnTo>
                    <a:pt x="770657" y="5021437"/>
                  </a:lnTo>
                  <a:lnTo>
                    <a:pt x="746743" y="5044580"/>
                  </a:lnTo>
                  <a:lnTo>
                    <a:pt x="745971" y="5033008"/>
                  </a:lnTo>
                  <a:lnTo>
                    <a:pt x="770657" y="5009094"/>
                  </a:lnTo>
                  <a:close/>
                  <a:moveTo>
                    <a:pt x="732086" y="5059237"/>
                  </a:moveTo>
                  <a:lnTo>
                    <a:pt x="706629" y="5083923"/>
                  </a:lnTo>
                  <a:lnTo>
                    <a:pt x="705857" y="5074666"/>
                  </a:lnTo>
                  <a:lnTo>
                    <a:pt x="731314" y="5048437"/>
                  </a:lnTo>
                  <a:lnTo>
                    <a:pt x="732086" y="5059237"/>
                  </a:lnTo>
                  <a:close/>
                  <a:moveTo>
                    <a:pt x="691200" y="5089323"/>
                  </a:moveTo>
                  <a:lnTo>
                    <a:pt x="691971" y="5098580"/>
                  </a:lnTo>
                  <a:lnTo>
                    <a:pt x="672686" y="5117865"/>
                  </a:lnTo>
                  <a:lnTo>
                    <a:pt x="671914" y="5109380"/>
                  </a:lnTo>
                  <a:lnTo>
                    <a:pt x="691200" y="5089323"/>
                  </a:lnTo>
                  <a:close/>
                  <a:moveTo>
                    <a:pt x="693514" y="5118637"/>
                  </a:moveTo>
                  <a:lnTo>
                    <a:pt x="694286" y="5129437"/>
                  </a:lnTo>
                  <a:lnTo>
                    <a:pt x="675000" y="5148723"/>
                  </a:lnTo>
                  <a:lnTo>
                    <a:pt x="674229" y="5137151"/>
                  </a:lnTo>
                  <a:lnTo>
                    <a:pt x="693514" y="5118637"/>
                  </a:lnTo>
                  <a:close/>
                  <a:moveTo>
                    <a:pt x="660343" y="5159523"/>
                  </a:moveTo>
                  <a:lnTo>
                    <a:pt x="649543" y="5161837"/>
                  </a:lnTo>
                  <a:lnTo>
                    <a:pt x="660343" y="5151809"/>
                  </a:lnTo>
                  <a:lnTo>
                    <a:pt x="660343" y="5159523"/>
                  </a:lnTo>
                  <a:close/>
                  <a:moveTo>
                    <a:pt x="695057" y="5150266"/>
                  </a:moveTo>
                  <a:lnTo>
                    <a:pt x="695057" y="5152580"/>
                  </a:lnTo>
                  <a:lnTo>
                    <a:pt x="691971" y="5153351"/>
                  </a:lnTo>
                  <a:lnTo>
                    <a:pt x="695057" y="5150266"/>
                  </a:lnTo>
                  <a:close/>
                  <a:moveTo>
                    <a:pt x="710486" y="5149494"/>
                  </a:moveTo>
                  <a:lnTo>
                    <a:pt x="709714" y="5135608"/>
                  </a:lnTo>
                  <a:lnTo>
                    <a:pt x="734400" y="5111694"/>
                  </a:lnTo>
                  <a:lnTo>
                    <a:pt x="735171" y="5130209"/>
                  </a:lnTo>
                  <a:lnTo>
                    <a:pt x="715886" y="5148723"/>
                  </a:lnTo>
                  <a:lnTo>
                    <a:pt x="710486" y="5149494"/>
                  </a:lnTo>
                  <a:close/>
                  <a:moveTo>
                    <a:pt x="750600" y="5141008"/>
                  </a:moveTo>
                  <a:lnTo>
                    <a:pt x="750600" y="5136380"/>
                  </a:lnTo>
                  <a:lnTo>
                    <a:pt x="772971" y="5114780"/>
                  </a:lnTo>
                  <a:lnTo>
                    <a:pt x="773743" y="5136380"/>
                  </a:lnTo>
                  <a:lnTo>
                    <a:pt x="750600" y="5141008"/>
                  </a:lnTo>
                  <a:close/>
                  <a:moveTo>
                    <a:pt x="808457" y="5127894"/>
                  </a:moveTo>
                  <a:lnTo>
                    <a:pt x="808457" y="5129437"/>
                  </a:lnTo>
                  <a:lnTo>
                    <a:pt x="806914" y="5129437"/>
                  </a:lnTo>
                  <a:lnTo>
                    <a:pt x="808457" y="5127894"/>
                  </a:lnTo>
                  <a:close/>
                  <a:moveTo>
                    <a:pt x="848571" y="5121723"/>
                  </a:moveTo>
                  <a:lnTo>
                    <a:pt x="857829" y="5110923"/>
                  </a:lnTo>
                  <a:lnTo>
                    <a:pt x="858600" y="5120180"/>
                  </a:lnTo>
                  <a:lnTo>
                    <a:pt x="848571" y="5121723"/>
                  </a:lnTo>
                  <a:close/>
                  <a:moveTo>
                    <a:pt x="891771" y="5112465"/>
                  </a:moveTo>
                  <a:lnTo>
                    <a:pt x="905657" y="5097037"/>
                  </a:lnTo>
                  <a:lnTo>
                    <a:pt x="906429" y="5109380"/>
                  </a:lnTo>
                  <a:lnTo>
                    <a:pt x="891771" y="5112465"/>
                  </a:lnTo>
                  <a:close/>
                  <a:moveTo>
                    <a:pt x="947314" y="5091637"/>
                  </a:moveTo>
                  <a:lnTo>
                    <a:pt x="947314" y="5101666"/>
                  </a:lnTo>
                  <a:lnTo>
                    <a:pt x="936514" y="5103980"/>
                  </a:lnTo>
                  <a:lnTo>
                    <a:pt x="947314" y="5091637"/>
                  </a:lnTo>
                  <a:close/>
                  <a:moveTo>
                    <a:pt x="992829" y="5085465"/>
                  </a:moveTo>
                  <a:lnTo>
                    <a:pt x="992829" y="5092408"/>
                  </a:lnTo>
                  <a:lnTo>
                    <a:pt x="985114" y="5093951"/>
                  </a:lnTo>
                  <a:lnTo>
                    <a:pt x="992829" y="5085465"/>
                  </a:lnTo>
                  <a:close/>
                  <a:moveTo>
                    <a:pt x="1134771" y="5051523"/>
                  </a:moveTo>
                  <a:lnTo>
                    <a:pt x="1135543" y="5063865"/>
                  </a:lnTo>
                  <a:lnTo>
                    <a:pt x="1120886" y="5066951"/>
                  </a:lnTo>
                  <a:lnTo>
                    <a:pt x="1134771" y="5051523"/>
                  </a:lnTo>
                  <a:close/>
                  <a:moveTo>
                    <a:pt x="1188771" y="5040723"/>
                  </a:moveTo>
                  <a:lnTo>
                    <a:pt x="1189543" y="5053066"/>
                  </a:lnTo>
                  <a:lnTo>
                    <a:pt x="1174886" y="5056151"/>
                  </a:lnTo>
                  <a:lnTo>
                    <a:pt x="1188771" y="5040723"/>
                  </a:lnTo>
                  <a:close/>
                  <a:moveTo>
                    <a:pt x="1274400" y="5036094"/>
                  </a:moveTo>
                  <a:lnTo>
                    <a:pt x="1284429" y="5025294"/>
                  </a:lnTo>
                  <a:lnTo>
                    <a:pt x="1285200" y="5033780"/>
                  </a:lnTo>
                  <a:lnTo>
                    <a:pt x="1274400" y="5036094"/>
                  </a:lnTo>
                  <a:close/>
                  <a:moveTo>
                    <a:pt x="1299086" y="5008323"/>
                  </a:moveTo>
                  <a:lnTo>
                    <a:pt x="1338429" y="4964351"/>
                  </a:lnTo>
                  <a:lnTo>
                    <a:pt x="1339200" y="4979780"/>
                  </a:lnTo>
                  <a:lnTo>
                    <a:pt x="1338429" y="4982865"/>
                  </a:lnTo>
                  <a:lnTo>
                    <a:pt x="1300629" y="5025294"/>
                  </a:lnTo>
                  <a:lnTo>
                    <a:pt x="1299086" y="5008323"/>
                  </a:lnTo>
                  <a:close/>
                  <a:moveTo>
                    <a:pt x="1362343" y="4979008"/>
                  </a:moveTo>
                  <a:lnTo>
                    <a:pt x="1383171" y="4955865"/>
                  </a:lnTo>
                  <a:lnTo>
                    <a:pt x="1384714" y="4973608"/>
                  </a:lnTo>
                  <a:lnTo>
                    <a:pt x="1383943" y="4975151"/>
                  </a:lnTo>
                  <a:lnTo>
                    <a:pt x="1356171" y="5005237"/>
                  </a:lnTo>
                  <a:lnTo>
                    <a:pt x="1362343" y="4979008"/>
                  </a:lnTo>
                  <a:close/>
                  <a:moveTo>
                    <a:pt x="1418657" y="4960494"/>
                  </a:moveTo>
                  <a:lnTo>
                    <a:pt x="1402457" y="4995980"/>
                  </a:lnTo>
                  <a:lnTo>
                    <a:pt x="1400914" y="4979780"/>
                  </a:lnTo>
                  <a:lnTo>
                    <a:pt x="1418657" y="4960494"/>
                  </a:lnTo>
                  <a:close/>
                  <a:moveTo>
                    <a:pt x="1443343" y="4944294"/>
                  </a:moveTo>
                  <a:lnTo>
                    <a:pt x="1444886" y="4958180"/>
                  </a:lnTo>
                  <a:lnTo>
                    <a:pt x="1428686" y="4975923"/>
                  </a:lnTo>
                  <a:lnTo>
                    <a:pt x="1443343" y="4944294"/>
                  </a:lnTo>
                  <a:close/>
                  <a:moveTo>
                    <a:pt x="1456457" y="4919608"/>
                  </a:moveTo>
                  <a:lnTo>
                    <a:pt x="1489629" y="4883351"/>
                  </a:lnTo>
                  <a:lnTo>
                    <a:pt x="1491943" y="4905723"/>
                  </a:lnTo>
                  <a:lnTo>
                    <a:pt x="1458771" y="4941980"/>
                  </a:lnTo>
                  <a:lnTo>
                    <a:pt x="1456457" y="4919608"/>
                  </a:lnTo>
                  <a:close/>
                  <a:moveTo>
                    <a:pt x="1478829" y="4943523"/>
                  </a:moveTo>
                  <a:lnTo>
                    <a:pt x="1462629" y="4981323"/>
                  </a:lnTo>
                  <a:lnTo>
                    <a:pt x="1461086" y="4963580"/>
                  </a:lnTo>
                  <a:lnTo>
                    <a:pt x="1478829" y="4943523"/>
                  </a:lnTo>
                  <a:close/>
                  <a:moveTo>
                    <a:pt x="1503514" y="4868694"/>
                  </a:moveTo>
                  <a:lnTo>
                    <a:pt x="1518171" y="4852494"/>
                  </a:lnTo>
                  <a:lnTo>
                    <a:pt x="1505057" y="4883351"/>
                  </a:lnTo>
                  <a:lnTo>
                    <a:pt x="1503514" y="4868694"/>
                  </a:lnTo>
                  <a:close/>
                  <a:moveTo>
                    <a:pt x="1501200" y="4848637"/>
                  </a:moveTo>
                  <a:lnTo>
                    <a:pt x="1498886" y="4827809"/>
                  </a:lnTo>
                  <a:lnTo>
                    <a:pt x="1525114" y="4821637"/>
                  </a:lnTo>
                  <a:lnTo>
                    <a:pt x="1501200" y="4848637"/>
                  </a:lnTo>
                  <a:close/>
                  <a:moveTo>
                    <a:pt x="1449514" y="4668894"/>
                  </a:moveTo>
                  <a:lnTo>
                    <a:pt x="1468800" y="4642666"/>
                  </a:lnTo>
                  <a:lnTo>
                    <a:pt x="1468800" y="4665037"/>
                  </a:lnTo>
                  <a:lnTo>
                    <a:pt x="1449514" y="4668894"/>
                  </a:lnTo>
                  <a:close/>
                  <a:moveTo>
                    <a:pt x="1444114" y="4636494"/>
                  </a:moveTo>
                  <a:lnTo>
                    <a:pt x="1464171" y="4504580"/>
                  </a:lnTo>
                  <a:lnTo>
                    <a:pt x="1468029" y="4503809"/>
                  </a:lnTo>
                  <a:lnTo>
                    <a:pt x="1468029" y="4602551"/>
                  </a:lnTo>
                  <a:lnTo>
                    <a:pt x="1444114" y="4636494"/>
                  </a:lnTo>
                  <a:close/>
                  <a:moveTo>
                    <a:pt x="1483457" y="4499951"/>
                  </a:moveTo>
                  <a:lnTo>
                    <a:pt x="1506600" y="4493780"/>
                  </a:lnTo>
                  <a:lnTo>
                    <a:pt x="1524343" y="4523865"/>
                  </a:lnTo>
                  <a:lnTo>
                    <a:pt x="1483457" y="4580951"/>
                  </a:lnTo>
                  <a:lnTo>
                    <a:pt x="1483457" y="4499951"/>
                  </a:lnTo>
                  <a:close/>
                  <a:moveTo>
                    <a:pt x="1469571" y="4472180"/>
                  </a:moveTo>
                  <a:lnTo>
                    <a:pt x="1474971" y="4439780"/>
                  </a:lnTo>
                  <a:lnTo>
                    <a:pt x="1491171" y="4466780"/>
                  </a:lnTo>
                  <a:lnTo>
                    <a:pt x="1469571" y="4472180"/>
                  </a:lnTo>
                  <a:close/>
                  <a:moveTo>
                    <a:pt x="1444886" y="4478351"/>
                  </a:moveTo>
                  <a:lnTo>
                    <a:pt x="1431000" y="4482209"/>
                  </a:lnTo>
                  <a:lnTo>
                    <a:pt x="1360800" y="4383465"/>
                  </a:lnTo>
                  <a:lnTo>
                    <a:pt x="1471114" y="4313266"/>
                  </a:lnTo>
                  <a:lnTo>
                    <a:pt x="1444886" y="4478351"/>
                  </a:lnTo>
                  <a:close/>
                  <a:moveTo>
                    <a:pt x="1479600" y="4257723"/>
                  </a:moveTo>
                  <a:lnTo>
                    <a:pt x="1393200" y="4246151"/>
                  </a:lnTo>
                  <a:lnTo>
                    <a:pt x="1421743" y="4143551"/>
                  </a:lnTo>
                  <a:lnTo>
                    <a:pt x="1479600" y="4255408"/>
                  </a:lnTo>
                  <a:lnTo>
                    <a:pt x="1479600" y="4257723"/>
                  </a:lnTo>
                  <a:close/>
                  <a:moveTo>
                    <a:pt x="1364657" y="3984637"/>
                  </a:moveTo>
                  <a:lnTo>
                    <a:pt x="1439486" y="3995437"/>
                  </a:lnTo>
                  <a:lnTo>
                    <a:pt x="1415571" y="4081837"/>
                  </a:lnTo>
                  <a:lnTo>
                    <a:pt x="1364657" y="3984637"/>
                  </a:lnTo>
                  <a:close/>
                  <a:moveTo>
                    <a:pt x="1272857" y="3993123"/>
                  </a:moveTo>
                  <a:lnTo>
                    <a:pt x="1305257" y="3904408"/>
                  </a:lnTo>
                  <a:lnTo>
                    <a:pt x="1306029" y="3903637"/>
                  </a:lnTo>
                  <a:lnTo>
                    <a:pt x="1329943" y="3964580"/>
                  </a:lnTo>
                  <a:lnTo>
                    <a:pt x="1272857" y="3993123"/>
                  </a:lnTo>
                  <a:close/>
                  <a:moveTo>
                    <a:pt x="1292914" y="3870465"/>
                  </a:moveTo>
                  <a:lnTo>
                    <a:pt x="1284429" y="3892837"/>
                  </a:lnTo>
                  <a:lnTo>
                    <a:pt x="1199571" y="3998523"/>
                  </a:lnTo>
                  <a:lnTo>
                    <a:pt x="1269771" y="3810294"/>
                  </a:lnTo>
                  <a:lnTo>
                    <a:pt x="1292914" y="3870465"/>
                  </a:lnTo>
                  <a:close/>
                  <a:moveTo>
                    <a:pt x="1287514" y="3792551"/>
                  </a:moveTo>
                  <a:lnTo>
                    <a:pt x="1327629" y="3776351"/>
                  </a:lnTo>
                  <a:lnTo>
                    <a:pt x="1305257" y="3837294"/>
                  </a:lnTo>
                  <a:lnTo>
                    <a:pt x="1287514" y="3792551"/>
                  </a:lnTo>
                  <a:close/>
                  <a:moveTo>
                    <a:pt x="1189543" y="4144322"/>
                  </a:moveTo>
                  <a:lnTo>
                    <a:pt x="1108543" y="4245380"/>
                  </a:lnTo>
                  <a:lnTo>
                    <a:pt x="1165629" y="4091094"/>
                  </a:lnTo>
                  <a:lnTo>
                    <a:pt x="1189543" y="4144322"/>
                  </a:lnTo>
                  <a:close/>
                  <a:moveTo>
                    <a:pt x="1093886" y="4401980"/>
                  </a:moveTo>
                  <a:lnTo>
                    <a:pt x="1013657" y="4498408"/>
                  </a:lnTo>
                  <a:lnTo>
                    <a:pt x="1072286" y="4340266"/>
                  </a:lnTo>
                  <a:lnTo>
                    <a:pt x="1093886" y="4401980"/>
                  </a:lnTo>
                  <a:close/>
                  <a:moveTo>
                    <a:pt x="988200" y="4567837"/>
                  </a:moveTo>
                  <a:lnTo>
                    <a:pt x="1042971" y="4550865"/>
                  </a:lnTo>
                  <a:lnTo>
                    <a:pt x="1028314" y="4590209"/>
                  </a:lnTo>
                  <a:lnTo>
                    <a:pt x="997457" y="4598694"/>
                  </a:lnTo>
                  <a:lnTo>
                    <a:pt x="986657" y="4573237"/>
                  </a:lnTo>
                  <a:lnTo>
                    <a:pt x="988200" y="4567837"/>
                  </a:lnTo>
                  <a:close/>
                  <a:moveTo>
                    <a:pt x="978943" y="4675837"/>
                  </a:moveTo>
                  <a:lnTo>
                    <a:pt x="925714" y="4735237"/>
                  </a:lnTo>
                  <a:lnTo>
                    <a:pt x="961200" y="4639580"/>
                  </a:lnTo>
                  <a:lnTo>
                    <a:pt x="978943" y="4634951"/>
                  </a:lnTo>
                  <a:lnTo>
                    <a:pt x="978943" y="4675837"/>
                  </a:lnTo>
                  <a:close/>
                  <a:moveTo>
                    <a:pt x="877886" y="4798494"/>
                  </a:moveTo>
                  <a:lnTo>
                    <a:pt x="813857" y="4813151"/>
                  </a:lnTo>
                  <a:lnTo>
                    <a:pt x="820029" y="4678151"/>
                  </a:lnTo>
                  <a:lnTo>
                    <a:pt x="898714" y="4656551"/>
                  </a:lnTo>
                  <a:lnTo>
                    <a:pt x="898714" y="4740637"/>
                  </a:lnTo>
                  <a:lnTo>
                    <a:pt x="877886" y="4798494"/>
                  </a:lnTo>
                  <a:close/>
                  <a:moveTo>
                    <a:pt x="731314" y="5026837"/>
                  </a:moveTo>
                  <a:lnTo>
                    <a:pt x="707400" y="5050751"/>
                  </a:lnTo>
                  <a:lnTo>
                    <a:pt x="730543" y="5014494"/>
                  </a:lnTo>
                  <a:lnTo>
                    <a:pt x="731314" y="5026837"/>
                  </a:lnTo>
                  <a:close/>
                  <a:moveTo>
                    <a:pt x="658029" y="5127894"/>
                  </a:moveTo>
                  <a:lnTo>
                    <a:pt x="658029" y="5130980"/>
                  </a:lnTo>
                  <a:lnTo>
                    <a:pt x="651857" y="5136380"/>
                  </a:lnTo>
                  <a:lnTo>
                    <a:pt x="658029" y="5127894"/>
                  </a:lnTo>
                  <a:close/>
                  <a:moveTo>
                    <a:pt x="617143" y="5191151"/>
                  </a:moveTo>
                  <a:lnTo>
                    <a:pt x="754457" y="5163380"/>
                  </a:lnTo>
                  <a:lnTo>
                    <a:pt x="718971" y="5213523"/>
                  </a:lnTo>
                  <a:lnTo>
                    <a:pt x="584743" y="5241294"/>
                  </a:lnTo>
                  <a:lnTo>
                    <a:pt x="617143" y="5191151"/>
                  </a:lnTo>
                  <a:close/>
                  <a:moveTo>
                    <a:pt x="688886" y="5244380"/>
                  </a:moveTo>
                  <a:lnTo>
                    <a:pt x="599400" y="5327694"/>
                  </a:lnTo>
                  <a:lnTo>
                    <a:pt x="650314" y="5251323"/>
                  </a:lnTo>
                  <a:lnTo>
                    <a:pt x="688886" y="5244380"/>
                  </a:lnTo>
                  <a:close/>
                  <a:moveTo>
                    <a:pt x="542314" y="5370894"/>
                  </a:moveTo>
                  <a:lnTo>
                    <a:pt x="570086" y="5268294"/>
                  </a:lnTo>
                  <a:lnTo>
                    <a:pt x="617914" y="5258266"/>
                  </a:lnTo>
                  <a:lnTo>
                    <a:pt x="542314" y="5370894"/>
                  </a:lnTo>
                  <a:close/>
                  <a:moveTo>
                    <a:pt x="408086" y="5570694"/>
                  </a:moveTo>
                  <a:lnTo>
                    <a:pt x="360257" y="5641666"/>
                  </a:lnTo>
                  <a:lnTo>
                    <a:pt x="375686" y="5573008"/>
                  </a:lnTo>
                  <a:lnTo>
                    <a:pt x="408086" y="5570694"/>
                  </a:lnTo>
                  <a:close/>
                  <a:moveTo>
                    <a:pt x="398057" y="5548323"/>
                  </a:moveTo>
                  <a:lnTo>
                    <a:pt x="465171" y="5485066"/>
                  </a:lnTo>
                  <a:lnTo>
                    <a:pt x="424286" y="5546008"/>
                  </a:lnTo>
                  <a:lnTo>
                    <a:pt x="398057" y="5548323"/>
                  </a:lnTo>
                  <a:close/>
                  <a:moveTo>
                    <a:pt x="437400" y="5568380"/>
                  </a:moveTo>
                  <a:lnTo>
                    <a:pt x="449743" y="5567608"/>
                  </a:lnTo>
                  <a:lnTo>
                    <a:pt x="417343" y="5598465"/>
                  </a:lnTo>
                  <a:lnTo>
                    <a:pt x="437400" y="5568380"/>
                  </a:lnTo>
                  <a:close/>
                  <a:moveTo>
                    <a:pt x="232200" y="5831437"/>
                  </a:moveTo>
                  <a:lnTo>
                    <a:pt x="184371" y="5902408"/>
                  </a:lnTo>
                  <a:lnTo>
                    <a:pt x="208286" y="5832980"/>
                  </a:lnTo>
                  <a:lnTo>
                    <a:pt x="232200" y="5831437"/>
                  </a:lnTo>
                  <a:close/>
                  <a:moveTo>
                    <a:pt x="230657" y="5808294"/>
                  </a:moveTo>
                  <a:lnTo>
                    <a:pt x="278486" y="5762008"/>
                  </a:lnTo>
                  <a:lnTo>
                    <a:pt x="248400" y="5807523"/>
                  </a:lnTo>
                  <a:lnTo>
                    <a:pt x="230657" y="5808294"/>
                  </a:lnTo>
                  <a:close/>
                  <a:moveTo>
                    <a:pt x="260743" y="5829894"/>
                  </a:moveTo>
                  <a:lnTo>
                    <a:pt x="280029" y="5829123"/>
                  </a:lnTo>
                  <a:lnTo>
                    <a:pt x="223714" y="5885437"/>
                  </a:lnTo>
                  <a:lnTo>
                    <a:pt x="260743" y="5829894"/>
                  </a:lnTo>
                  <a:close/>
                  <a:moveTo>
                    <a:pt x="276943" y="5805980"/>
                  </a:moveTo>
                  <a:lnTo>
                    <a:pt x="310114" y="5756608"/>
                  </a:lnTo>
                  <a:lnTo>
                    <a:pt x="299314" y="5805209"/>
                  </a:lnTo>
                  <a:lnTo>
                    <a:pt x="276943" y="5805980"/>
                  </a:lnTo>
                  <a:close/>
                  <a:moveTo>
                    <a:pt x="444343" y="5603865"/>
                  </a:moveTo>
                  <a:lnTo>
                    <a:pt x="391114" y="5678694"/>
                  </a:lnTo>
                  <a:lnTo>
                    <a:pt x="364114" y="5680237"/>
                  </a:lnTo>
                  <a:lnTo>
                    <a:pt x="444343" y="5603865"/>
                  </a:lnTo>
                  <a:close/>
                  <a:moveTo>
                    <a:pt x="453600" y="5543694"/>
                  </a:moveTo>
                  <a:lnTo>
                    <a:pt x="483686" y="5499723"/>
                  </a:lnTo>
                  <a:lnTo>
                    <a:pt x="472114" y="5542151"/>
                  </a:lnTo>
                  <a:lnTo>
                    <a:pt x="453600" y="5543694"/>
                  </a:lnTo>
                  <a:close/>
                  <a:moveTo>
                    <a:pt x="651086" y="5310723"/>
                  </a:moveTo>
                  <a:lnTo>
                    <a:pt x="600171" y="5382465"/>
                  </a:lnTo>
                  <a:lnTo>
                    <a:pt x="567000" y="5389408"/>
                  </a:lnTo>
                  <a:lnTo>
                    <a:pt x="651086" y="5310723"/>
                  </a:lnTo>
                  <a:close/>
                  <a:moveTo>
                    <a:pt x="510686" y="5400980"/>
                  </a:moveTo>
                  <a:lnTo>
                    <a:pt x="479829" y="5407151"/>
                  </a:lnTo>
                  <a:lnTo>
                    <a:pt x="530743" y="5327694"/>
                  </a:lnTo>
                  <a:lnTo>
                    <a:pt x="510686" y="5400980"/>
                  </a:lnTo>
                  <a:close/>
                  <a:moveTo>
                    <a:pt x="462086" y="5434151"/>
                  </a:moveTo>
                  <a:lnTo>
                    <a:pt x="492943" y="5427980"/>
                  </a:lnTo>
                  <a:lnTo>
                    <a:pt x="425829" y="5491237"/>
                  </a:lnTo>
                  <a:lnTo>
                    <a:pt x="462086" y="5434151"/>
                  </a:lnTo>
                  <a:close/>
                  <a:moveTo>
                    <a:pt x="327086" y="5682551"/>
                  </a:moveTo>
                  <a:lnTo>
                    <a:pt x="301629" y="5684094"/>
                  </a:lnTo>
                  <a:lnTo>
                    <a:pt x="340200" y="5623923"/>
                  </a:lnTo>
                  <a:lnTo>
                    <a:pt x="327086" y="5682551"/>
                  </a:lnTo>
                  <a:close/>
                  <a:moveTo>
                    <a:pt x="286200" y="5708008"/>
                  </a:moveTo>
                  <a:lnTo>
                    <a:pt x="302400" y="5707237"/>
                  </a:lnTo>
                  <a:lnTo>
                    <a:pt x="261514" y="5746580"/>
                  </a:lnTo>
                  <a:lnTo>
                    <a:pt x="286200" y="5708008"/>
                  </a:lnTo>
                  <a:close/>
                  <a:moveTo>
                    <a:pt x="144257" y="5948694"/>
                  </a:moveTo>
                  <a:lnTo>
                    <a:pt x="132686" y="5948694"/>
                  </a:lnTo>
                  <a:lnTo>
                    <a:pt x="158143" y="5909351"/>
                  </a:lnTo>
                  <a:lnTo>
                    <a:pt x="144257" y="5948694"/>
                  </a:lnTo>
                  <a:close/>
                  <a:moveTo>
                    <a:pt x="135771" y="5971837"/>
                  </a:moveTo>
                  <a:lnTo>
                    <a:pt x="135000" y="5974151"/>
                  </a:lnTo>
                  <a:lnTo>
                    <a:pt x="81000" y="6028151"/>
                  </a:lnTo>
                  <a:lnTo>
                    <a:pt x="117257" y="5971837"/>
                  </a:lnTo>
                  <a:lnTo>
                    <a:pt x="135771" y="5971837"/>
                  </a:lnTo>
                  <a:close/>
                  <a:moveTo>
                    <a:pt x="69429" y="6072894"/>
                  </a:moveTo>
                  <a:lnTo>
                    <a:pt x="50143" y="6101437"/>
                  </a:lnTo>
                  <a:lnTo>
                    <a:pt x="40886" y="6101437"/>
                  </a:lnTo>
                  <a:lnTo>
                    <a:pt x="69429" y="6072894"/>
                  </a:lnTo>
                  <a:close/>
                  <a:moveTo>
                    <a:pt x="104914" y="6061323"/>
                  </a:moveTo>
                  <a:lnTo>
                    <a:pt x="91029" y="6101437"/>
                  </a:lnTo>
                  <a:lnTo>
                    <a:pt x="77914" y="6101437"/>
                  </a:lnTo>
                  <a:lnTo>
                    <a:pt x="104914" y="6061323"/>
                  </a:lnTo>
                  <a:close/>
                  <a:moveTo>
                    <a:pt x="155057" y="5987266"/>
                  </a:moveTo>
                  <a:lnTo>
                    <a:pt x="155057" y="5987266"/>
                  </a:lnTo>
                  <a:lnTo>
                    <a:pt x="170486" y="5971837"/>
                  </a:lnTo>
                  <a:lnTo>
                    <a:pt x="185143" y="5971837"/>
                  </a:lnTo>
                  <a:lnTo>
                    <a:pt x="137314" y="6039723"/>
                  </a:lnTo>
                  <a:lnTo>
                    <a:pt x="155057" y="5987266"/>
                  </a:lnTo>
                  <a:close/>
                  <a:moveTo>
                    <a:pt x="192857" y="5948694"/>
                  </a:moveTo>
                  <a:lnTo>
                    <a:pt x="220629" y="5920923"/>
                  </a:lnTo>
                  <a:lnTo>
                    <a:pt x="200571" y="5949465"/>
                  </a:lnTo>
                  <a:lnTo>
                    <a:pt x="200571" y="5947923"/>
                  </a:lnTo>
                  <a:lnTo>
                    <a:pt x="192857" y="5947923"/>
                  </a:lnTo>
                  <a:close/>
                  <a:moveTo>
                    <a:pt x="345600" y="5704923"/>
                  </a:moveTo>
                  <a:lnTo>
                    <a:pt x="374143" y="5703380"/>
                  </a:lnTo>
                  <a:lnTo>
                    <a:pt x="332486" y="5762008"/>
                  </a:lnTo>
                  <a:lnTo>
                    <a:pt x="345600" y="5704923"/>
                  </a:lnTo>
                  <a:close/>
                  <a:moveTo>
                    <a:pt x="523800" y="5439551"/>
                  </a:moveTo>
                  <a:lnTo>
                    <a:pt x="538457" y="5417951"/>
                  </a:lnTo>
                  <a:lnTo>
                    <a:pt x="581657" y="5409465"/>
                  </a:lnTo>
                  <a:lnTo>
                    <a:pt x="501429" y="5522865"/>
                  </a:lnTo>
                  <a:lnTo>
                    <a:pt x="523800" y="5439551"/>
                  </a:lnTo>
                  <a:close/>
                  <a:moveTo>
                    <a:pt x="715886" y="5259037"/>
                  </a:moveTo>
                  <a:lnTo>
                    <a:pt x="716657" y="5284494"/>
                  </a:lnTo>
                  <a:cubicBezTo>
                    <a:pt x="701229" y="5296837"/>
                    <a:pt x="685800" y="5309951"/>
                    <a:pt x="670371" y="5323066"/>
                  </a:cubicBezTo>
                  <a:lnTo>
                    <a:pt x="715886" y="5259037"/>
                  </a:lnTo>
                  <a:close/>
                  <a:moveTo>
                    <a:pt x="739029" y="5265980"/>
                  </a:moveTo>
                  <a:lnTo>
                    <a:pt x="737486" y="5227408"/>
                  </a:lnTo>
                  <a:lnTo>
                    <a:pt x="769886" y="5181894"/>
                  </a:lnTo>
                  <a:lnTo>
                    <a:pt x="770657" y="5241294"/>
                  </a:lnTo>
                  <a:cubicBezTo>
                    <a:pt x="760629" y="5249780"/>
                    <a:pt x="749829" y="5258266"/>
                    <a:pt x="739029" y="5265980"/>
                  </a:cubicBezTo>
                  <a:close/>
                  <a:moveTo>
                    <a:pt x="793800" y="5225094"/>
                  </a:moveTo>
                  <a:lnTo>
                    <a:pt x="793029" y="5156437"/>
                  </a:lnTo>
                  <a:lnTo>
                    <a:pt x="828514" y="5149494"/>
                  </a:lnTo>
                  <a:lnTo>
                    <a:pt x="817714" y="5208123"/>
                  </a:lnTo>
                  <a:cubicBezTo>
                    <a:pt x="809229" y="5213523"/>
                    <a:pt x="801514" y="5218923"/>
                    <a:pt x="793800" y="5225094"/>
                  </a:cubicBezTo>
                  <a:close/>
                  <a:moveTo>
                    <a:pt x="852429" y="5144094"/>
                  </a:moveTo>
                  <a:lnTo>
                    <a:pt x="868629" y="5141008"/>
                  </a:lnTo>
                  <a:lnTo>
                    <a:pt x="860914" y="5178809"/>
                  </a:lnTo>
                  <a:cubicBezTo>
                    <a:pt x="855514" y="5182666"/>
                    <a:pt x="849343" y="5186523"/>
                    <a:pt x="843943" y="5190380"/>
                  </a:cubicBezTo>
                  <a:lnTo>
                    <a:pt x="852429" y="5144094"/>
                  </a:lnTo>
                  <a:close/>
                  <a:moveTo>
                    <a:pt x="894086" y="5135608"/>
                  </a:moveTo>
                  <a:lnTo>
                    <a:pt x="905657" y="5133294"/>
                  </a:lnTo>
                  <a:lnTo>
                    <a:pt x="898714" y="5155666"/>
                  </a:lnTo>
                  <a:cubicBezTo>
                    <a:pt x="895629" y="5157209"/>
                    <a:pt x="891771" y="5159523"/>
                    <a:pt x="888686" y="5161066"/>
                  </a:cubicBezTo>
                  <a:lnTo>
                    <a:pt x="894086" y="5135608"/>
                  </a:lnTo>
                  <a:close/>
                  <a:moveTo>
                    <a:pt x="931114" y="5128666"/>
                  </a:moveTo>
                  <a:lnTo>
                    <a:pt x="968914" y="5120951"/>
                  </a:lnTo>
                  <a:cubicBezTo>
                    <a:pt x="955800" y="5126351"/>
                    <a:pt x="941914" y="5133294"/>
                    <a:pt x="927257" y="5140237"/>
                  </a:cubicBezTo>
                  <a:lnTo>
                    <a:pt x="931114" y="5128666"/>
                  </a:lnTo>
                  <a:close/>
                  <a:moveTo>
                    <a:pt x="1168714" y="5080837"/>
                  </a:moveTo>
                  <a:lnTo>
                    <a:pt x="1159457" y="5102437"/>
                  </a:lnTo>
                  <a:cubicBezTo>
                    <a:pt x="1154829" y="5100894"/>
                    <a:pt x="1150200" y="5099351"/>
                    <a:pt x="1145571" y="5097809"/>
                  </a:cubicBezTo>
                  <a:cubicBezTo>
                    <a:pt x="1134771" y="5094723"/>
                    <a:pt x="1123971" y="5093180"/>
                    <a:pt x="1112400" y="5091637"/>
                  </a:cubicBezTo>
                  <a:lnTo>
                    <a:pt x="1168714" y="5080837"/>
                  </a:lnTo>
                  <a:close/>
                  <a:moveTo>
                    <a:pt x="1195714" y="5075437"/>
                  </a:moveTo>
                  <a:lnTo>
                    <a:pt x="1205743" y="5073123"/>
                  </a:lnTo>
                  <a:lnTo>
                    <a:pt x="1184143" y="5114780"/>
                  </a:lnTo>
                  <a:cubicBezTo>
                    <a:pt x="1183371" y="5114008"/>
                    <a:pt x="1181829" y="5113237"/>
                    <a:pt x="1181057" y="5112465"/>
                  </a:cubicBezTo>
                  <a:lnTo>
                    <a:pt x="1195714" y="5075437"/>
                  </a:lnTo>
                  <a:close/>
                  <a:moveTo>
                    <a:pt x="1235057" y="5066951"/>
                  </a:moveTo>
                  <a:lnTo>
                    <a:pt x="1247400" y="5064637"/>
                  </a:lnTo>
                  <a:lnTo>
                    <a:pt x="1206514" y="5130209"/>
                  </a:lnTo>
                  <a:cubicBezTo>
                    <a:pt x="1205743" y="5129437"/>
                    <a:pt x="1204200" y="5128666"/>
                    <a:pt x="1203429" y="5127894"/>
                  </a:cubicBezTo>
                  <a:lnTo>
                    <a:pt x="1235057" y="5066951"/>
                  </a:lnTo>
                  <a:close/>
                  <a:moveTo>
                    <a:pt x="1278257" y="5058465"/>
                  </a:moveTo>
                  <a:lnTo>
                    <a:pt x="1302171" y="5053837"/>
                  </a:lnTo>
                  <a:lnTo>
                    <a:pt x="1231971" y="5157209"/>
                  </a:lnTo>
                  <a:cubicBezTo>
                    <a:pt x="1228886" y="5153351"/>
                    <a:pt x="1225800" y="5150266"/>
                    <a:pt x="1222714" y="5147180"/>
                  </a:cubicBezTo>
                  <a:lnTo>
                    <a:pt x="1278257" y="5058465"/>
                  </a:lnTo>
                  <a:close/>
                  <a:moveTo>
                    <a:pt x="1279029" y="5241294"/>
                  </a:moveTo>
                  <a:cubicBezTo>
                    <a:pt x="1274400" y="5229723"/>
                    <a:pt x="1269771" y="5218923"/>
                    <a:pt x="1265143" y="5208894"/>
                  </a:cubicBezTo>
                  <a:lnTo>
                    <a:pt x="1296000" y="5168780"/>
                  </a:lnTo>
                  <a:lnTo>
                    <a:pt x="1279029" y="5241294"/>
                  </a:lnTo>
                  <a:close/>
                  <a:moveTo>
                    <a:pt x="1325314" y="5142551"/>
                  </a:moveTo>
                  <a:lnTo>
                    <a:pt x="1381629" y="5245151"/>
                  </a:lnTo>
                  <a:lnTo>
                    <a:pt x="1378543" y="5259037"/>
                  </a:lnTo>
                  <a:lnTo>
                    <a:pt x="1295229" y="5272923"/>
                  </a:lnTo>
                  <a:lnTo>
                    <a:pt x="1325314" y="5142551"/>
                  </a:lnTo>
                  <a:close/>
                  <a:moveTo>
                    <a:pt x="1289829" y="5296837"/>
                  </a:moveTo>
                  <a:lnTo>
                    <a:pt x="1363886" y="5284494"/>
                  </a:lnTo>
                  <a:lnTo>
                    <a:pt x="1265914" y="5402523"/>
                  </a:lnTo>
                  <a:lnTo>
                    <a:pt x="1289829" y="5296837"/>
                  </a:lnTo>
                  <a:close/>
                  <a:moveTo>
                    <a:pt x="1343057" y="5126351"/>
                  </a:moveTo>
                  <a:lnTo>
                    <a:pt x="1410171" y="5115551"/>
                  </a:lnTo>
                  <a:lnTo>
                    <a:pt x="1389343" y="5211209"/>
                  </a:lnTo>
                  <a:lnTo>
                    <a:pt x="1343057" y="5126351"/>
                  </a:lnTo>
                  <a:close/>
                  <a:moveTo>
                    <a:pt x="1307571" y="5114780"/>
                  </a:moveTo>
                  <a:lnTo>
                    <a:pt x="1252800" y="5187294"/>
                  </a:lnTo>
                  <a:cubicBezTo>
                    <a:pt x="1250486" y="5184209"/>
                    <a:pt x="1248943" y="5180351"/>
                    <a:pt x="1246629" y="5177266"/>
                  </a:cubicBezTo>
                  <a:lnTo>
                    <a:pt x="1317600" y="5072351"/>
                  </a:lnTo>
                  <a:lnTo>
                    <a:pt x="1307571" y="5114780"/>
                  </a:lnTo>
                  <a:close/>
                  <a:moveTo>
                    <a:pt x="1319914" y="5026837"/>
                  </a:moveTo>
                  <a:lnTo>
                    <a:pt x="1330714" y="5014494"/>
                  </a:lnTo>
                  <a:lnTo>
                    <a:pt x="1328400" y="5025294"/>
                  </a:lnTo>
                  <a:lnTo>
                    <a:pt x="1319914" y="5026837"/>
                  </a:lnTo>
                  <a:close/>
                  <a:moveTo>
                    <a:pt x="1372371" y="5010637"/>
                  </a:moveTo>
                  <a:lnTo>
                    <a:pt x="1370057" y="5016809"/>
                  </a:lnTo>
                  <a:lnTo>
                    <a:pt x="1365429" y="5017580"/>
                  </a:lnTo>
                  <a:lnTo>
                    <a:pt x="1372371" y="5010637"/>
                  </a:lnTo>
                  <a:close/>
                  <a:moveTo>
                    <a:pt x="1446429" y="4978237"/>
                  </a:moveTo>
                  <a:lnTo>
                    <a:pt x="1448743" y="5000608"/>
                  </a:lnTo>
                  <a:lnTo>
                    <a:pt x="1420971" y="5006008"/>
                  </a:lnTo>
                  <a:lnTo>
                    <a:pt x="1446429" y="4978237"/>
                  </a:lnTo>
                  <a:close/>
                  <a:moveTo>
                    <a:pt x="1484229" y="4968980"/>
                  </a:moveTo>
                  <a:lnTo>
                    <a:pt x="1495029" y="4943523"/>
                  </a:lnTo>
                  <a:lnTo>
                    <a:pt x="1496571" y="4955094"/>
                  </a:lnTo>
                  <a:lnTo>
                    <a:pt x="1484229" y="4968980"/>
                  </a:lnTo>
                  <a:close/>
                  <a:moveTo>
                    <a:pt x="1539000" y="4843237"/>
                  </a:moveTo>
                  <a:lnTo>
                    <a:pt x="1539771" y="4853266"/>
                  </a:lnTo>
                  <a:lnTo>
                    <a:pt x="1529743" y="4864837"/>
                  </a:lnTo>
                  <a:lnTo>
                    <a:pt x="1539000" y="4843237"/>
                  </a:lnTo>
                  <a:close/>
                  <a:moveTo>
                    <a:pt x="1483457" y="4661180"/>
                  </a:moveTo>
                  <a:lnTo>
                    <a:pt x="1483457" y="4621066"/>
                  </a:lnTo>
                  <a:lnTo>
                    <a:pt x="1518171" y="4573237"/>
                  </a:lnTo>
                  <a:lnTo>
                    <a:pt x="1505829" y="4656551"/>
                  </a:lnTo>
                  <a:lnTo>
                    <a:pt x="1483457" y="4661180"/>
                  </a:lnTo>
                  <a:close/>
                  <a:moveTo>
                    <a:pt x="1530514" y="4487608"/>
                  </a:moveTo>
                  <a:lnTo>
                    <a:pt x="1530514" y="4487608"/>
                  </a:lnTo>
                  <a:lnTo>
                    <a:pt x="1531286" y="4488380"/>
                  </a:lnTo>
                  <a:lnTo>
                    <a:pt x="1530514" y="4487608"/>
                  </a:lnTo>
                  <a:close/>
                  <a:moveTo>
                    <a:pt x="1513543" y="4459837"/>
                  </a:moveTo>
                  <a:lnTo>
                    <a:pt x="1485771" y="4413551"/>
                  </a:lnTo>
                  <a:lnTo>
                    <a:pt x="1543629" y="4397351"/>
                  </a:lnTo>
                  <a:lnTo>
                    <a:pt x="1535143" y="4453666"/>
                  </a:lnTo>
                  <a:lnTo>
                    <a:pt x="1513543" y="4459837"/>
                  </a:lnTo>
                  <a:close/>
                  <a:moveTo>
                    <a:pt x="1517400" y="4164380"/>
                  </a:moveTo>
                  <a:lnTo>
                    <a:pt x="1568314" y="4233037"/>
                  </a:lnTo>
                  <a:lnTo>
                    <a:pt x="1566771" y="4245380"/>
                  </a:lnTo>
                  <a:lnTo>
                    <a:pt x="1487314" y="4360323"/>
                  </a:lnTo>
                  <a:lnTo>
                    <a:pt x="1517400" y="4164380"/>
                  </a:lnTo>
                  <a:close/>
                  <a:moveTo>
                    <a:pt x="1527429" y="4140465"/>
                  </a:moveTo>
                  <a:lnTo>
                    <a:pt x="1583743" y="4125808"/>
                  </a:lnTo>
                  <a:lnTo>
                    <a:pt x="1572943" y="4200637"/>
                  </a:lnTo>
                  <a:lnTo>
                    <a:pt x="1527429" y="4140465"/>
                  </a:lnTo>
                  <a:close/>
                  <a:moveTo>
                    <a:pt x="1499657" y="4127351"/>
                  </a:moveTo>
                  <a:lnTo>
                    <a:pt x="1485771" y="4216837"/>
                  </a:lnTo>
                  <a:lnTo>
                    <a:pt x="1439486" y="4127351"/>
                  </a:lnTo>
                  <a:lnTo>
                    <a:pt x="1506600" y="4084151"/>
                  </a:lnTo>
                  <a:lnTo>
                    <a:pt x="1500429" y="4124265"/>
                  </a:lnTo>
                  <a:lnTo>
                    <a:pt x="1498886" y="4125808"/>
                  </a:lnTo>
                  <a:lnTo>
                    <a:pt x="1499657" y="4127351"/>
                  </a:lnTo>
                  <a:close/>
                  <a:moveTo>
                    <a:pt x="1511229" y="4054066"/>
                  </a:moveTo>
                  <a:lnTo>
                    <a:pt x="1432543" y="4104209"/>
                  </a:lnTo>
                  <a:lnTo>
                    <a:pt x="1461857" y="3998523"/>
                  </a:lnTo>
                  <a:lnTo>
                    <a:pt x="1518171" y="4006237"/>
                  </a:lnTo>
                  <a:lnTo>
                    <a:pt x="1511229" y="4054066"/>
                  </a:lnTo>
                  <a:close/>
                  <a:moveTo>
                    <a:pt x="1522029" y="3983865"/>
                  </a:moveTo>
                  <a:lnTo>
                    <a:pt x="1468800" y="3976151"/>
                  </a:lnTo>
                  <a:lnTo>
                    <a:pt x="1487314" y="3908265"/>
                  </a:lnTo>
                  <a:lnTo>
                    <a:pt x="1523571" y="3971523"/>
                  </a:lnTo>
                  <a:lnTo>
                    <a:pt x="1522029" y="3983865"/>
                  </a:lnTo>
                  <a:close/>
                  <a:moveTo>
                    <a:pt x="1445657" y="3973066"/>
                  </a:moveTo>
                  <a:lnTo>
                    <a:pt x="1375457" y="3963037"/>
                  </a:lnTo>
                  <a:lnTo>
                    <a:pt x="1464943" y="3902865"/>
                  </a:lnTo>
                  <a:lnTo>
                    <a:pt x="1445657" y="3973066"/>
                  </a:lnTo>
                  <a:close/>
                  <a:moveTo>
                    <a:pt x="1322229" y="3882808"/>
                  </a:moveTo>
                  <a:lnTo>
                    <a:pt x="1392429" y="3796408"/>
                  </a:lnTo>
                  <a:lnTo>
                    <a:pt x="1374686" y="3781751"/>
                  </a:lnTo>
                  <a:lnTo>
                    <a:pt x="1329943" y="3837294"/>
                  </a:lnTo>
                  <a:lnTo>
                    <a:pt x="1356171" y="3765551"/>
                  </a:lnTo>
                  <a:lnTo>
                    <a:pt x="1414029" y="3742408"/>
                  </a:lnTo>
                  <a:lnTo>
                    <a:pt x="1343057" y="3934494"/>
                  </a:lnTo>
                  <a:lnTo>
                    <a:pt x="1322229" y="3882808"/>
                  </a:lnTo>
                  <a:close/>
                  <a:moveTo>
                    <a:pt x="975086" y="4604094"/>
                  </a:moveTo>
                  <a:lnTo>
                    <a:pt x="975086" y="4604094"/>
                  </a:lnTo>
                  <a:lnTo>
                    <a:pt x="975086" y="4604094"/>
                  </a:lnTo>
                  <a:lnTo>
                    <a:pt x="975086" y="4604094"/>
                  </a:lnTo>
                  <a:close/>
                  <a:moveTo>
                    <a:pt x="914914" y="4699751"/>
                  </a:moveTo>
                  <a:lnTo>
                    <a:pt x="914914" y="4653465"/>
                  </a:lnTo>
                  <a:lnTo>
                    <a:pt x="934200" y="4648066"/>
                  </a:lnTo>
                  <a:lnTo>
                    <a:pt x="914914" y="4699751"/>
                  </a:lnTo>
                  <a:close/>
                  <a:moveTo>
                    <a:pt x="742886" y="4698980"/>
                  </a:moveTo>
                  <a:lnTo>
                    <a:pt x="804600" y="4682008"/>
                  </a:lnTo>
                  <a:lnTo>
                    <a:pt x="798429" y="4816237"/>
                  </a:lnTo>
                  <a:lnTo>
                    <a:pt x="736714" y="4830123"/>
                  </a:lnTo>
                  <a:lnTo>
                    <a:pt x="742886" y="4698980"/>
                  </a:lnTo>
                  <a:close/>
                  <a:moveTo>
                    <a:pt x="1116257" y="5198094"/>
                  </a:moveTo>
                  <a:cubicBezTo>
                    <a:pt x="1043743" y="5166465"/>
                    <a:pt x="938829" y="5193465"/>
                    <a:pt x="813086" y="5277551"/>
                  </a:cubicBezTo>
                  <a:cubicBezTo>
                    <a:pt x="725143" y="5336180"/>
                    <a:pt x="627171" y="5422580"/>
                    <a:pt x="523800" y="5531351"/>
                  </a:cubicBezTo>
                  <a:lnTo>
                    <a:pt x="616371" y="5400209"/>
                  </a:lnTo>
                  <a:lnTo>
                    <a:pt x="617914" y="5401751"/>
                  </a:lnTo>
                  <a:cubicBezTo>
                    <a:pt x="857829" y="5181123"/>
                    <a:pt x="1028314" y="5089323"/>
                    <a:pt x="1138629" y="5120951"/>
                  </a:cubicBezTo>
                  <a:cubicBezTo>
                    <a:pt x="1198800" y="5137923"/>
                    <a:pt x="1241229" y="5191923"/>
                    <a:pt x="1269000" y="5285266"/>
                  </a:cubicBezTo>
                  <a:lnTo>
                    <a:pt x="1229657" y="5457294"/>
                  </a:lnTo>
                  <a:cubicBezTo>
                    <a:pt x="1228114" y="5318437"/>
                    <a:pt x="1189543" y="5229723"/>
                    <a:pt x="1116257" y="5198094"/>
                  </a:cubicBezTo>
                  <a:close/>
                  <a:moveTo>
                    <a:pt x="1441800" y="5431837"/>
                  </a:moveTo>
                  <a:lnTo>
                    <a:pt x="1339200" y="5548323"/>
                  </a:lnTo>
                  <a:lnTo>
                    <a:pt x="1362343" y="5442637"/>
                  </a:lnTo>
                  <a:lnTo>
                    <a:pt x="1441800" y="5431837"/>
                  </a:lnTo>
                  <a:close/>
                  <a:moveTo>
                    <a:pt x="1343057" y="5421809"/>
                  </a:moveTo>
                  <a:lnTo>
                    <a:pt x="1271314" y="5431066"/>
                  </a:lnTo>
                  <a:lnTo>
                    <a:pt x="1365429" y="5317666"/>
                  </a:lnTo>
                  <a:lnTo>
                    <a:pt x="1343057" y="5421809"/>
                  </a:lnTo>
                  <a:close/>
                  <a:moveTo>
                    <a:pt x="1408629" y="5230494"/>
                  </a:moveTo>
                  <a:lnTo>
                    <a:pt x="1434857" y="5110923"/>
                  </a:lnTo>
                  <a:lnTo>
                    <a:pt x="1519714" y="5097037"/>
                  </a:lnTo>
                  <a:lnTo>
                    <a:pt x="1408629" y="5230494"/>
                  </a:lnTo>
                  <a:close/>
                  <a:moveTo>
                    <a:pt x="1550571" y="4941980"/>
                  </a:moveTo>
                  <a:lnTo>
                    <a:pt x="1541314" y="4953551"/>
                  </a:lnTo>
                  <a:lnTo>
                    <a:pt x="1549800" y="4933494"/>
                  </a:lnTo>
                  <a:lnTo>
                    <a:pt x="1550571" y="4941980"/>
                  </a:lnTo>
                  <a:close/>
                  <a:moveTo>
                    <a:pt x="1545943" y="4900323"/>
                  </a:moveTo>
                  <a:lnTo>
                    <a:pt x="1510457" y="4939666"/>
                  </a:lnTo>
                  <a:lnTo>
                    <a:pt x="1508143" y="4914980"/>
                  </a:lnTo>
                  <a:lnTo>
                    <a:pt x="1511229" y="4908809"/>
                  </a:lnTo>
                  <a:lnTo>
                    <a:pt x="1542857" y="4874094"/>
                  </a:lnTo>
                  <a:lnTo>
                    <a:pt x="1545943" y="4900323"/>
                  </a:lnTo>
                  <a:close/>
                  <a:moveTo>
                    <a:pt x="1553657" y="4838608"/>
                  </a:moveTo>
                  <a:lnTo>
                    <a:pt x="1551343" y="4817008"/>
                  </a:lnTo>
                  <a:lnTo>
                    <a:pt x="1552114" y="4816237"/>
                  </a:lnTo>
                  <a:lnTo>
                    <a:pt x="1580657" y="4810066"/>
                  </a:lnTo>
                  <a:lnTo>
                    <a:pt x="1553657" y="4838608"/>
                  </a:lnTo>
                  <a:close/>
                  <a:moveTo>
                    <a:pt x="1529743" y="4650380"/>
                  </a:moveTo>
                  <a:lnTo>
                    <a:pt x="1543629" y="4555494"/>
                  </a:lnTo>
                  <a:lnTo>
                    <a:pt x="1591457" y="4635723"/>
                  </a:lnTo>
                  <a:lnTo>
                    <a:pt x="1529743" y="4650380"/>
                  </a:lnTo>
                  <a:close/>
                  <a:moveTo>
                    <a:pt x="1555200" y="4482209"/>
                  </a:moveTo>
                  <a:lnTo>
                    <a:pt x="1555200" y="4481437"/>
                  </a:lnTo>
                  <a:lnTo>
                    <a:pt x="1555971" y="4481437"/>
                  </a:lnTo>
                  <a:lnTo>
                    <a:pt x="1555200" y="4482209"/>
                  </a:lnTo>
                  <a:close/>
                  <a:moveTo>
                    <a:pt x="1633114" y="4372666"/>
                  </a:moveTo>
                  <a:lnTo>
                    <a:pt x="1583743" y="4441323"/>
                  </a:lnTo>
                  <a:lnTo>
                    <a:pt x="1559829" y="4447494"/>
                  </a:lnTo>
                  <a:lnTo>
                    <a:pt x="1568314" y="4390408"/>
                  </a:lnTo>
                  <a:lnTo>
                    <a:pt x="1633114" y="4372666"/>
                  </a:lnTo>
                  <a:close/>
                  <a:moveTo>
                    <a:pt x="1496571" y="4387323"/>
                  </a:moveTo>
                  <a:lnTo>
                    <a:pt x="1559057" y="4297066"/>
                  </a:lnTo>
                  <a:lnTo>
                    <a:pt x="1547486" y="4372666"/>
                  </a:lnTo>
                  <a:lnTo>
                    <a:pt x="1496571" y="4387323"/>
                  </a:lnTo>
                  <a:close/>
                  <a:moveTo>
                    <a:pt x="1663200" y="4105751"/>
                  </a:moveTo>
                  <a:lnTo>
                    <a:pt x="1596086" y="4202180"/>
                  </a:lnTo>
                  <a:lnTo>
                    <a:pt x="1608429" y="4119637"/>
                  </a:lnTo>
                  <a:lnTo>
                    <a:pt x="1663200" y="4105751"/>
                  </a:lnTo>
                  <a:close/>
                  <a:moveTo>
                    <a:pt x="1588371" y="4101123"/>
                  </a:moveTo>
                  <a:lnTo>
                    <a:pt x="1536686" y="4114237"/>
                  </a:lnTo>
                  <a:lnTo>
                    <a:pt x="1598400" y="4030151"/>
                  </a:lnTo>
                  <a:lnTo>
                    <a:pt x="1588371" y="4101123"/>
                  </a:lnTo>
                  <a:close/>
                  <a:moveTo>
                    <a:pt x="1697914" y="3856580"/>
                  </a:moveTo>
                  <a:lnTo>
                    <a:pt x="1635429" y="3941437"/>
                  </a:lnTo>
                  <a:lnTo>
                    <a:pt x="1646229" y="3871237"/>
                  </a:lnTo>
                  <a:lnTo>
                    <a:pt x="1697914" y="3856580"/>
                  </a:lnTo>
                  <a:close/>
                  <a:moveTo>
                    <a:pt x="1614600" y="3923694"/>
                  </a:moveTo>
                  <a:lnTo>
                    <a:pt x="1589143" y="3886666"/>
                  </a:lnTo>
                  <a:lnTo>
                    <a:pt x="1621543" y="3877408"/>
                  </a:lnTo>
                  <a:lnTo>
                    <a:pt x="1614600" y="3923694"/>
                  </a:lnTo>
                  <a:close/>
                  <a:moveTo>
                    <a:pt x="1565229" y="3893608"/>
                  </a:moveTo>
                  <a:lnTo>
                    <a:pt x="1609200" y="3957637"/>
                  </a:lnTo>
                  <a:lnTo>
                    <a:pt x="1605343" y="3981551"/>
                  </a:lnTo>
                  <a:lnTo>
                    <a:pt x="1529743" y="4084923"/>
                  </a:lnTo>
                  <a:lnTo>
                    <a:pt x="1559057" y="3895923"/>
                  </a:lnTo>
                  <a:lnTo>
                    <a:pt x="1565229" y="3893608"/>
                  </a:lnTo>
                  <a:close/>
                  <a:moveTo>
                    <a:pt x="1529743" y="3935265"/>
                  </a:moveTo>
                  <a:lnTo>
                    <a:pt x="1498114" y="3880494"/>
                  </a:lnTo>
                  <a:lnTo>
                    <a:pt x="1542857" y="3850408"/>
                  </a:lnTo>
                  <a:lnTo>
                    <a:pt x="1529743" y="3935265"/>
                  </a:lnTo>
                  <a:close/>
                  <a:moveTo>
                    <a:pt x="1547486" y="3819551"/>
                  </a:moveTo>
                  <a:lnTo>
                    <a:pt x="1504286" y="3848865"/>
                  </a:lnTo>
                  <a:lnTo>
                    <a:pt x="1516629" y="3804123"/>
                  </a:lnTo>
                  <a:lnTo>
                    <a:pt x="1494257" y="3797951"/>
                  </a:lnTo>
                  <a:lnTo>
                    <a:pt x="1479600" y="3849637"/>
                  </a:lnTo>
                  <a:lnTo>
                    <a:pt x="1447971" y="3795637"/>
                  </a:lnTo>
                  <a:lnTo>
                    <a:pt x="1427914" y="3807209"/>
                  </a:lnTo>
                  <a:lnTo>
                    <a:pt x="1466486" y="3874322"/>
                  </a:lnTo>
                  <a:lnTo>
                    <a:pt x="1363114" y="3943751"/>
                  </a:lnTo>
                  <a:lnTo>
                    <a:pt x="1441800" y="3731608"/>
                  </a:lnTo>
                  <a:lnTo>
                    <a:pt x="1568314" y="3681465"/>
                  </a:lnTo>
                  <a:lnTo>
                    <a:pt x="1547486" y="3819551"/>
                  </a:lnTo>
                  <a:close/>
                  <a:moveTo>
                    <a:pt x="1738029" y="3588894"/>
                  </a:moveTo>
                  <a:lnTo>
                    <a:pt x="1598400" y="3644437"/>
                  </a:lnTo>
                  <a:lnTo>
                    <a:pt x="1610743" y="3564209"/>
                  </a:lnTo>
                  <a:lnTo>
                    <a:pt x="1739572" y="3506351"/>
                  </a:lnTo>
                  <a:lnTo>
                    <a:pt x="1738029" y="3588894"/>
                  </a:lnTo>
                  <a:close/>
                  <a:moveTo>
                    <a:pt x="1735714" y="3482437"/>
                  </a:moveTo>
                  <a:lnTo>
                    <a:pt x="1707943" y="3494780"/>
                  </a:lnTo>
                  <a:lnTo>
                    <a:pt x="1724143" y="3460066"/>
                  </a:lnTo>
                  <a:lnTo>
                    <a:pt x="1735714" y="3482437"/>
                  </a:lnTo>
                  <a:close/>
                  <a:moveTo>
                    <a:pt x="1724914" y="3406837"/>
                  </a:moveTo>
                  <a:lnTo>
                    <a:pt x="1716429" y="3388322"/>
                  </a:lnTo>
                  <a:lnTo>
                    <a:pt x="1738800" y="3378294"/>
                  </a:lnTo>
                  <a:lnTo>
                    <a:pt x="1724914" y="3406837"/>
                  </a:lnTo>
                  <a:close/>
                  <a:moveTo>
                    <a:pt x="1721057" y="3170008"/>
                  </a:moveTo>
                  <a:lnTo>
                    <a:pt x="1718743" y="3170780"/>
                  </a:lnTo>
                  <a:lnTo>
                    <a:pt x="1719514" y="3168466"/>
                  </a:lnTo>
                  <a:lnTo>
                    <a:pt x="1721057" y="3170008"/>
                  </a:lnTo>
                  <a:close/>
                  <a:moveTo>
                    <a:pt x="1716429" y="3120637"/>
                  </a:moveTo>
                  <a:lnTo>
                    <a:pt x="1680171" y="3066637"/>
                  </a:lnTo>
                  <a:lnTo>
                    <a:pt x="1758086" y="3027294"/>
                  </a:lnTo>
                  <a:lnTo>
                    <a:pt x="1716429" y="3120637"/>
                  </a:lnTo>
                  <a:close/>
                  <a:moveTo>
                    <a:pt x="1776600" y="2992580"/>
                  </a:moveTo>
                  <a:lnTo>
                    <a:pt x="1690971" y="3035780"/>
                  </a:lnTo>
                  <a:lnTo>
                    <a:pt x="1737257" y="2935494"/>
                  </a:lnTo>
                  <a:lnTo>
                    <a:pt x="1776600" y="2992580"/>
                  </a:lnTo>
                  <a:close/>
                  <a:moveTo>
                    <a:pt x="1696371" y="2836751"/>
                  </a:moveTo>
                  <a:lnTo>
                    <a:pt x="1776600" y="2793551"/>
                  </a:lnTo>
                  <a:lnTo>
                    <a:pt x="1732628" y="2888437"/>
                  </a:lnTo>
                  <a:lnTo>
                    <a:pt x="1696371" y="2836751"/>
                  </a:lnTo>
                  <a:close/>
                  <a:moveTo>
                    <a:pt x="1690971" y="2782751"/>
                  </a:moveTo>
                  <a:lnTo>
                    <a:pt x="1697914" y="2633865"/>
                  </a:lnTo>
                  <a:lnTo>
                    <a:pt x="1731857" y="2681694"/>
                  </a:lnTo>
                  <a:lnTo>
                    <a:pt x="1690971" y="2782751"/>
                  </a:lnTo>
                  <a:close/>
                  <a:moveTo>
                    <a:pt x="1742657" y="2656237"/>
                  </a:moveTo>
                  <a:lnTo>
                    <a:pt x="1710257" y="2609951"/>
                  </a:lnTo>
                  <a:lnTo>
                    <a:pt x="1775829" y="2575237"/>
                  </a:lnTo>
                  <a:lnTo>
                    <a:pt x="1742657" y="2656237"/>
                  </a:lnTo>
                  <a:close/>
                  <a:moveTo>
                    <a:pt x="1798200" y="2538208"/>
                  </a:moveTo>
                  <a:lnTo>
                    <a:pt x="1794343" y="2540523"/>
                  </a:lnTo>
                  <a:lnTo>
                    <a:pt x="1791257" y="2538980"/>
                  </a:lnTo>
                  <a:lnTo>
                    <a:pt x="1789714" y="2542837"/>
                  </a:lnTo>
                  <a:lnTo>
                    <a:pt x="1716429" y="2581408"/>
                  </a:lnTo>
                  <a:lnTo>
                    <a:pt x="1758857" y="2479580"/>
                  </a:lnTo>
                  <a:lnTo>
                    <a:pt x="1798200" y="2538208"/>
                  </a:lnTo>
                  <a:close/>
                  <a:moveTo>
                    <a:pt x="1754229" y="2430980"/>
                  </a:moveTo>
                  <a:lnTo>
                    <a:pt x="1724914" y="2387780"/>
                  </a:lnTo>
                  <a:lnTo>
                    <a:pt x="1788943" y="2347666"/>
                  </a:lnTo>
                  <a:lnTo>
                    <a:pt x="1754229" y="2430980"/>
                  </a:lnTo>
                  <a:close/>
                  <a:moveTo>
                    <a:pt x="1806686" y="2309865"/>
                  </a:moveTo>
                  <a:lnTo>
                    <a:pt x="1724143" y="2361551"/>
                  </a:lnTo>
                  <a:lnTo>
                    <a:pt x="1768114" y="2260494"/>
                  </a:lnTo>
                  <a:lnTo>
                    <a:pt x="1806686" y="2309865"/>
                  </a:lnTo>
                  <a:close/>
                  <a:moveTo>
                    <a:pt x="1731086" y="2176408"/>
                  </a:moveTo>
                  <a:lnTo>
                    <a:pt x="1795114" y="2140151"/>
                  </a:lnTo>
                  <a:lnTo>
                    <a:pt x="1761943" y="2215751"/>
                  </a:lnTo>
                  <a:lnTo>
                    <a:pt x="1731086" y="2176408"/>
                  </a:lnTo>
                  <a:close/>
                  <a:moveTo>
                    <a:pt x="1805143" y="2107751"/>
                  </a:moveTo>
                  <a:lnTo>
                    <a:pt x="1734171" y="2147865"/>
                  </a:lnTo>
                  <a:lnTo>
                    <a:pt x="1771971" y="2058380"/>
                  </a:lnTo>
                  <a:lnTo>
                    <a:pt x="1805143" y="2107751"/>
                  </a:lnTo>
                  <a:close/>
                  <a:moveTo>
                    <a:pt x="1739572" y="1968894"/>
                  </a:moveTo>
                  <a:lnTo>
                    <a:pt x="1805143" y="1921837"/>
                  </a:lnTo>
                  <a:lnTo>
                    <a:pt x="1768114" y="2010551"/>
                  </a:lnTo>
                  <a:lnTo>
                    <a:pt x="1739572" y="1968894"/>
                  </a:lnTo>
                  <a:close/>
                  <a:moveTo>
                    <a:pt x="1807457" y="1890980"/>
                  </a:moveTo>
                  <a:lnTo>
                    <a:pt x="1745743" y="1935722"/>
                  </a:lnTo>
                  <a:lnTo>
                    <a:pt x="1780457" y="1851637"/>
                  </a:lnTo>
                  <a:lnTo>
                    <a:pt x="1807457" y="1890980"/>
                  </a:lnTo>
                  <a:close/>
                  <a:moveTo>
                    <a:pt x="1749600" y="1763694"/>
                  </a:moveTo>
                  <a:lnTo>
                    <a:pt x="1809771" y="1721265"/>
                  </a:lnTo>
                  <a:lnTo>
                    <a:pt x="1775829" y="1803037"/>
                  </a:lnTo>
                  <a:lnTo>
                    <a:pt x="1749600" y="1763694"/>
                  </a:lnTo>
                  <a:close/>
                  <a:moveTo>
                    <a:pt x="1819800" y="1687323"/>
                  </a:moveTo>
                  <a:lnTo>
                    <a:pt x="1764257" y="1725894"/>
                  </a:lnTo>
                  <a:lnTo>
                    <a:pt x="1793572" y="1651065"/>
                  </a:lnTo>
                  <a:lnTo>
                    <a:pt x="1819800" y="1687323"/>
                  </a:lnTo>
                  <a:close/>
                  <a:moveTo>
                    <a:pt x="1763486" y="1569294"/>
                  </a:moveTo>
                  <a:lnTo>
                    <a:pt x="1814400" y="1534580"/>
                  </a:lnTo>
                  <a:lnTo>
                    <a:pt x="1787400" y="1603237"/>
                  </a:lnTo>
                  <a:lnTo>
                    <a:pt x="1763486" y="1569294"/>
                  </a:lnTo>
                  <a:close/>
                  <a:moveTo>
                    <a:pt x="1821343" y="1502180"/>
                  </a:moveTo>
                  <a:lnTo>
                    <a:pt x="1775829" y="1533037"/>
                  </a:lnTo>
                  <a:lnTo>
                    <a:pt x="1798200" y="1470551"/>
                  </a:lnTo>
                  <a:lnTo>
                    <a:pt x="1821343" y="1502180"/>
                  </a:lnTo>
                  <a:close/>
                  <a:moveTo>
                    <a:pt x="1767343" y="1388780"/>
                  </a:moveTo>
                  <a:cubicBezTo>
                    <a:pt x="1767343" y="1386465"/>
                    <a:pt x="1767343" y="1384151"/>
                    <a:pt x="1767343" y="1381837"/>
                  </a:cubicBezTo>
                  <a:lnTo>
                    <a:pt x="1816714" y="1346351"/>
                  </a:lnTo>
                  <a:lnTo>
                    <a:pt x="1790486" y="1421180"/>
                  </a:lnTo>
                  <a:lnTo>
                    <a:pt x="1767343" y="1388780"/>
                  </a:lnTo>
                  <a:close/>
                  <a:moveTo>
                    <a:pt x="1824429" y="1313180"/>
                  </a:moveTo>
                  <a:lnTo>
                    <a:pt x="1784314" y="1341722"/>
                  </a:lnTo>
                  <a:lnTo>
                    <a:pt x="1804371" y="1286951"/>
                  </a:lnTo>
                  <a:lnTo>
                    <a:pt x="1824429" y="1313180"/>
                  </a:lnTo>
                  <a:close/>
                  <a:moveTo>
                    <a:pt x="1776600" y="1215208"/>
                  </a:moveTo>
                  <a:cubicBezTo>
                    <a:pt x="1776600" y="1214437"/>
                    <a:pt x="1776600" y="1214437"/>
                    <a:pt x="1776600" y="1213665"/>
                  </a:cubicBezTo>
                  <a:lnTo>
                    <a:pt x="1819800" y="1180494"/>
                  </a:lnTo>
                  <a:lnTo>
                    <a:pt x="1797429" y="1241437"/>
                  </a:lnTo>
                  <a:lnTo>
                    <a:pt x="1776600" y="1215208"/>
                  </a:lnTo>
                  <a:close/>
                  <a:moveTo>
                    <a:pt x="1827514" y="1145008"/>
                  </a:moveTo>
                  <a:lnTo>
                    <a:pt x="1795886" y="1169694"/>
                  </a:lnTo>
                  <a:lnTo>
                    <a:pt x="1812086" y="1127265"/>
                  </a:lnTo>
                  <a:lnTo>
                    <a:pt x="1827514" y="1145008"/>
                  </a:lnTo>
                  <a:close/>
                  <a:moveTo>
                    <a:pt x="1805143" y="1081751"/>
                  </a:moveTo>
                  <a:lnTo>
                    <a:pt x="1783543" y="1055523"/>
                  </a:lnTo>
                  <a:cubicBezTo>
                    <a:pt x="1783543" y="1055523"/>
                    <a:pt x="1783543" y="1054751"/>
                    <a:pt x="1783543" y="1054751"/>
                  </a:cubicBezTo>
                  <a:lnTo>
                    <a:pt x="1829057" y="1019265"/>
                  </a:lnTo>
                  <a:lnTo>
                    <a:pt x="1805143" y="1081751"/>
                  </a:lnTo>
                  <a:close/>
                  <a:moveTo>
                    <a:pt x="1833686" y="986865"/>
                  </a:moveTo>
                  <a:lnTo>
                    <a:pt x="1800514" y="1012323"/>
                  </a:lnTo>
                  <a:lnTo>
                    <a:pt x="1817486" y="968351"/>
                  </a:lnTo>
                  <a:lnTo>
                    <a:pt x="1833686" y="986865"/>
                  </a:lnTo>
                  <a:close/>
                  <a:moveTo>
                    <a:pt x="1810543" y="924380"/>
                  </a:moveTo>
                  <a:lnTo>
                    <a:pt x="1794343" y="905865"/>
                  </a:lnTo>
                  <a:lnTo>
                    <a:pt x="1829057" y="878094"/>
                  </a:lnTo>
                  <a:lnTo>
                    <a:pt x="1810543" y="924380"/>
                  </a:lnTo>
                  <a:close/>
                  <a:moveTo>
                    <a:pt x="1838314" y="840294"/>
                  </a:moveTo>
                  <a:lnTo>
                    <a:pt x="1807457" y="864980"/>
                  </a:lnTo>
                  <a:lnTo>
                    <a:pt x="1822114" y="821780"/>
                  </a:lnTo>
                  <a:lnTo>
                    <a:pt x="1838314" y="840294"/>
                  </a:lnTo>
                  <a:close/>
                  <a:moveTo>
                    <a:pt x="1813628" y="777037"/>
                  </a:moveTo>
                  <a:lnTo>
                    <a:pt x="1802057" y="763922"/>
                  </a:lnTo>
                  <a:lnTo>
                    <a:pt x="1825200" y="744637"/>
                  </a:lnTo>
                  <a:lnTo>
                    <a:pt x="1813628" y="777037"/>
                  </a:lnTo>
                  <a:close/>
                  <a:moveTo>
                    <a:pt x="1840628" y="701437"/>
                  </a:moveTo>
                  <a:lnTo>
                    <a:pt x="1811314" y="726123"/>
                  </a:lnTo>
                  <a:lnTo>
                    <a:pt x="1826743" y="686780"/>
                  </a:lnTo>
                  <a:lnTo>
                    <a:pt x="1840628" y="701437"/>
                  </a:lnTo>
                  <a:close/>
                  <a:moveTo>
                    <a:pt x="1817486" y="645894"/>
                  </a:moveTo>
                  <a:lnTo>
                    <a:pt x="1809771" y="638180"/>
                  </a:lnTo>
                  <a:lnTo>
                    <a:pt x="1826743" y="621980"/>
                  </a:lnTo>
                  <a:lnTo>
                    <a:pt x="1817486" y="645894"/>
                  </a:lnTo>
                  <a:close/>
                  <a:moveTo>
                    <a:pt x="1838314" y="579551"/>
                  </a:moveTo>
                  <a:lnTo>
                    <a:pt x="1821343" y="595751"/>
                  </a:lnTo>
                  <a:lnTo>
                    <a:pt x="1829829" y="569522"/>
                  </a:lnTo>
                  <a:lnTo>
                    <a:pt x="1838314" y="579551"/>
                  </a:lnTo>
                  <a:close/>
                  <a:moveTo>
                    <a:pt x="1819029" y="524780"/>
                  </a:moveTo>
                  <a:lnTo>
                    <a:pt x="1810543" y="515522"/>
                  </a:lnTo>
                  <a:lnTo>
                    <a:pt x="1825200" y="503180"/>
                  </a:lnTo>
                  <a:lnTo>
                    <a:pt x="1819029" y="524780"/>
                  </a:lnTo>
                  <a:close/>
                  <a:moveTo>
                    <a:pt x="1843714" y="457665"/>
                  </a:moveTo>
                  <a:lnTo>
                    <a:pt x="1826743" y="472323"/>
                  </a:lnTo>
                  <a:lnTo>
                    <a:pt x="1835229" y="449180"/>
                  </a:lnTo>
                  <a:lnTo>
                    <a:pt x="1843714" y="457665"/>
                  </a:lnTo>
                  <a:close/>
                  <a:moveTo>
                    <a:pt x="1825200" y="405980"/>
                  </a:moveTo>
                  <a:lnTo>
                    <a:pt x="1822886" y="403665"/>
                  </a:lnTo>
                  <a:lnTo>
                    <a:pt x="1828286" y="399037"/>
                  </a:lnTo>
                  <a:lnTo>
                    <a:pt x="1825200" y="405980"/>
                  </a:lnTo>
                  <a:close/>
                  <a:moveTo>
                    <a:pt x="1810543" y="344265"/>
                  </a:moveTo>
                  <a:cubicBezTo>
                    <a:pt x="1810543" y="334237"/>
                    <a:pt x="1811314" y="324980"/>
                    <a:pt x="1811314" y="316494"/>
                  </a:cubicBezTo>
                  <a:lnTo>
                    <a:pt x="1818257" y="322665"/>
                  </a:lnTo>
                  <a:lnTo>
                    <a:pt x="1810543" y="344265"/>
                  </a:lnTo>
                  <a:close/>
                  <a:moveTo>
                    <a:pt x="1826743" y="298751"/>
                  </a:moveTo>
                  <a:lnTo>
                    <a:pt x="1822114" y="294122"/>
                  </a:lnTo>
                  <a:lnTo>
                    <a:pt x="1831371" y="286408"/>
                  </a:lnTo>
                  <a:lnTo>
                    <a:pt x="1826743" y="298751"/>
                  </a:lnTo>
                  <a:close/>
                  <a:moveTo>
                    <a:pt x="1788943" y="292580"/>
                  </a:moveTo>
                  <a:lnTo>
                    <a:pt x="1758857" y="318808"/>
                  </a:lnTo>
                  <a:cubicBezTo>
                    <a:pt x="1758857" y="311865"/>
                    <a:pt x="1758857" y="306465"/>
                    <a:pt x="1758857" y="300294"/>
                  </a:cubicBezTo>
                  <a:cubicBezTo>
                    <a:pt x="1768886" y="292580"/>
                    <a:pt x="1779686" y="284094"/>
                    <a:pt x="1789714" y="276380"/>
                  </a:cubicBezTo>
                  <a:cubicBezTo>
                    <a:pt x="1788943" y="281780"/>
                    <a:pt x="1788943" y="286408"/>
                    <a:pt x="1788943" y="292580"/>
                  </a:cubicBezTo>
                  <a:close/>
                  <a:moveTo>
                    <a:pt x="1848343" y="201551"/>
                  </a:moveTo>
                  <a:cubicBezTo>
                    <a:pt x="1829829" y="215437"/>
                    <a:pt x="1764257" y="266351"/>
                    <a:pt x="1751914" y="276380"/>
                  </a:cubicBezTo>
                  <a:cubicBezTo>
                    <a:pt x="1745743" y="260951"/>
                    <a:pt x="1739572" y="246294"/>
                    <a:pt x="1733400" y="230865"/>
                  </a:cubicBezTo>
                  <a:lnTo>
                    <a:pt x="1835229" y="160665"/>
                  </a:lnTo>
                  <a:cubicBezTo>
                    <a:pt x="1839857" y="174551"/>
                    <a:pt x="1843714" y="188437"/>
                    <a:pt x="1848343" y="201551"/>
                  </a:cubicBezTo>
                  <a:close/>
                </a:path>
              </a:pathLst>
            </a:custGeom>
            <a:grpFill/>
            <a:ln w="7707"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2B9E9022-01E5-0AB6-18B7-E3DAFBC811D2}"/>
                </a:ext>
              </a:extLst>
            </p:cNvPr>
            <p:cNvSpPr/>
            <p:nvPr/>
          </p:nvSpPr>
          <p:spPr>
            <a:xfrm>
              <a:off x="5968713" y="4216628"/>
              <a:ext cx="808457" cy="223714"/>
            </a:xfrm>
            <a:custGeom>
              <a:avLst/>
              <a:gdLst>
                <a:gd name="connsiteX0" fmla="*/ 808457 w 808457"/>
                <a:gd name="connsiteY0" fmla="*/ 223714 h 223714"/>
                <a:gd name="connsiteX1" fmla="*/ 0 w 808457"/>
                <a:gd name="connsiteY1" fmla="*/ 108000 h 223714"/>
                <a:gd name="connsiteX2" fmla="*/ 9257 w 808457"/>
                <a:gd name="connsiteY2" fmla="*/ 0 h 223714"/>
                <a:gd name="connsiteX3" fmla="*/ 774514 w 808457"/>
                <a:gd name="connsiteY3" fmla="*/ 120343 h 223714"/>
              </a:gdLst>
              <a:ahLst/>
              <a:cxnLst>
                <a:cxn ang="0">
                  <a:pos x="connsiteX0" y="connsiteY0"/>
                </a:cxn>
                <a:cxn ang="0">
                  <a:pos x="connsiteX1" y="connsiteY1"/>
                </a:cxn>
                <a:cxn ang="0">
                  <a:pos x="connsiteX2" y="connsiteY2"/>
                </a:cxn>
                <a:cxn ang="0">
                  <a:pos x="connsiteX3" y="connsiteY3"/>
                </a:cxn>
              </a:cxnLst>
              <a:rect l="l" t="t" r="r" b="b"/>
              <a:pathLst>
                <a:path w="808457" h="223714">
                  <a:moveTo>
                    <a:pt x="808457" y="223714"/>
                  </a:moveTo>
                  <a:lnTo>
                    <a:pt x="0" y="108000"/>
                  </a:lnTo>
                  <a:lnTo>
                    <a:pt x="9257" y="0"/>
                  </a:lnTo>
                  <a:lnTo>
                    <a:pt x="774514" y="120343"/>
                  </a:lnTo>
                  <a:close/>
                </a:path>
              </a:pathLst>
            </a:custGeom>
            <a:grpFill/>
            <a:ln w="7707"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A37121CC-1A8D-B72E-7528-2303BFCB9119}"/>
                </a:ext>
              </a:extLst>
            </p:cNvPr>
            <p:cNvSpPr/>
            <p:nvPr/>
          </p:nvSpPr>
          <p:spPr>
            <a:xfrm>
              <a:off x="5988770" y="3939685"/>
              <a:ext cx="767571" cy="262285"/>
            </a:xfrm>
            <a:custGeom>
              <a:avLst/>
              <a:gdLst>
                <a:gd name="connsiteX0" fmla="*/ 706629 w 767571"/>
                <a:gd name="connsiteY0" fmla="*/ 262286 h 262285"/>
                <a:gd name="connsiteX1" fmla="*/ 0 w 767571"/>
                <a:gd name="connsiteY1" fmla="*/ 146571 h 262285"/>
                <a:gd name="connsiteX2" fmla="*/ 11571 w 767571"/>
                <a:gd name="connsiteY2" fmla="*/ 0 h 262285"/>
                <a:gd name="connsiteX3" fmla="*/ 767571 w 767571"/>
                <a:gd name="connsiteY3" fmla="*/ 138085 h 262285"/>
              </a:gdLst>
              <a:ahLst/>
              <a:cxnLst>
                <a:cxn ang="0">
                  <a:pos x="connsiteX0" y="connsiteY0"/>
                </a:cxn>
                <a:cxn ang="0">
                  <a:pos x="connsiteX1" y="connsiteY1"/>
                </a:cxn>
                <a:cxn ang="0">
                  <a:pos x="connsiteX2" y="connsiteY2"/>
                </a:cxn>
                <a:cxn ang="0">
                  <a:pos x="connsiteX3" y="connsiteY3"/>
                </a:cxn>
              </a:cxnLst>
              <a:rect l="l" t="t" r="r" b="b"/>
              <a:pathLst>
                <a:path w="767571" h="262285">
                  <a:moveTo>
                    <a:pt x="706629" y="262286"/>
                  </a:moveTo>
                  <a:lnTo>
                    <a:pt x="0" y="146571"/>
                  </a:lnTo>
                  <a:lnTo>
                    <a:pt x="11571" y="0"/>
                  </a:lnTo>
                  <a:lnTo>
                    <a:pt x="767571" y="138085"/>
                  </a:lnTo>
                  <a:close/>
                </a:path>
              </a:pathLst>
            </a:custGeom>
            <a:grpFill/>
            <a:ln w="7707"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66C49593-4064-0AFC-7F31-51CA18D89B56}"/>
                </a:ext>
              </a:extLst>
            </p:cNvPr>
            <p:cNvSpPr/>
            <p:nvPr/>
          </p:nvSpPr>
          <p:spPr>
            <a:xfrm>
              <a:off x="6082113" y="5866676"/>
              <a:ext cx="1832914" cy="989009"/>
            </a:xfrm>
            <a:custGeom>
              <a:avLst/>
              <a:gdLst>
                <a:gd name="connsiteX0" fmla="*/ 0 w 1832914"/>
                <a:gd name="connsiteY0" fmla="*/ 419695 h 989009"/>
                <a:gd name="connsiteX1" fmla="*/ 151971 w 1832914"/>
                <a:gd name="connsiteY1" fmla="*/ 974352 h 989009"/>
                <a:gd name="connsiteX2" fmla="*/ 648771 w 1832914"/>
                <a:gd name="connsiteY2" fmla="*/ 974352 h 989009"/>
                <a:gd name="connsiteX3" fmla="*/ 722828 w 1832914"/>
                <a:gd name="connsiteY3" fmla="*/ 211409 h 989009"/>
                <a:gd name="connsiteX4" fmla="*/ 1485771 w 1832914"/>
                <a:gd name="connsiteY4" fmla="*/ 985152 h 989009"/>
                <a:gd name="connsiteX5" fmla="*/ 1832914 w 1832914"/>
                <a:gd name="connsiteY5" fmla="*/ 989009 h 989009"/>
                <a:gd name="connsiteX6" fmla="*/ 592457 w 1832914"/>
                <a:gd name="connsiteY6" fmla="*/ 38 h 989009"/>
                <a:gd name="connsiteX7" fmla="*/ 0 w 1832914"/>
                <a:gd name="connsiteY7" fmla="*/ 419695 h 98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914" h="989009">
                  <a:moveTo>
                    <a:pt x="0" y="419695"/>
                  </a:moveTo>
                  <a:cubicBezTo>
                    <a:pt x="0" y="419695"/>
                    <a:pt x="126514" y="635695"/>
                    <a:pt x="151971" y="974352"/>
                  </a:cubicBezTo>
                  <a:lnTo>
                    <a:pt x="648771" y="974352"/>
                  </a:lnTo>
                  <a:cubicBezTo>
                    <a:pt x="648771" y="974352"/>
                    <a:pt x="439714" y="399638"/>
                    <a:pt x="722828" y="211409"/>
                  </a:cubicBezTo>
                  <a:cubicBezTo>
                    <a:pt x="874800" y="110352"/>
                    <a:pt x="1356943" y="643409"/>
                    <a:pt x="1485771" y="985152"/>
                  </a:cubicBezTo>
                  <a:cubicBezTo>
                    <a:pt x="1582971" y="985152"/>
                    <a:pt x="1832914" y="989009"/>
                    <a:pt x="1832914" y="989009"/>
                  </a:cubicBezTo>
                  <a:cubicBezTo>
                    <a:pt x="1832914" y="989009"/>
                    <a:pt x="1237371" y="5438"/>
                    <a:pt x="592457" y="38"/>
                  </a:cubicBezTo>
                  <a:cubicBezTo>
                    <a:pt x="123429" y="-4591"/>
                    <a:pt x="0" y="419695"/>
                    <a:pt x="0" y="419695"/>
                  </a:cubicBezTo>
                  <a:close/>
                </a:path>
              </a:pathLst>
            </a:custGeom>
            <a:grpFill/>
            <a:ln w="7707"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434070AF-BE9B-A8FB-E3B5-4408F75DF422}"/>
                </a:ext>
              </a:extLst>
            </p:cNvPr>
            <p:cNvSpPr/>
            <p:nvPr/>
          </p:nvSpPr>
          <p:spPr>
            <a:xfrm>
              <a:off x="5491970" y="4324628"/>
              <a:ext cx="1285199" cy="294685"/>
            </a:xfrm>
            <a:custGeom>
              <a:avLst/>
              <a:gdLst>
                <a:gd name="connsiteX0" fmla="*/ 754457 w 1285199"/>
                <a:gd name="connsiteY0" fmla="*/ 294686 h 294685"/>
                <a:gd name="connsiteX1" fmla="*/ 0 w 1285199"/>
                <a:gd name="connsiteY1" fmla="*/ 192086 h 294685"/>
                <a:gd name="connsiteX2" fmla="*/ 483686 w 1285199"/>
                <a:gd name="connsiteY2" fmla="*/ 0 h 294685"/>
                <a:gd name="connsiteX3" fmla="*/ 1285200 w 1285199"/>
                <a:gd name="connsiteY3" fmla="*/ 115714 h 294685"/>
              </a:gdLst>
              <a:ahLst/>
              <a:cxnLst>
                <a:cxn ang="0">
                  <a:pos x="connsiteX0" y="connsiteY0"/>
                </a:cxn>
                <a:cxn ang="0">
                  <a:pos x="connsiteX1" y="connsiteY1"/>
                </a:cxn>
                <a:cxn ang="0">
                  <a:pos x="connsiteX2" y="connsiteY2"/>
                </a:cxn>
                <a:cxn ang="0">
                  <a:pos x="connsiteX3" y="connsiteY3"/>
                </a:cxn>
              </a:cxnLst>
              <a:rect l="l" t="t" r="r" b="b"/>
              <a:pathLst>
                <a:path w="1285199" h="294685">
                  <a:moveTo>
                    <a:pt x="754457" y="294686"/>
                  </a:moveTo>
                  <a:lnTo>
                    <a:pt x="0" y="192086"/>
                  </a:lnTo>
                  <a:lnTo>
                    <a:pt x="483686" y="0"/>
                  </a:lnTo>
                  <a:lnTo>
                    <a:pt x="1285200" y="115714"/>
                  </a:lnTo>
                  <a:close/>
                </a:path>
              </a:pathLst>
            </a:custGeom>
            <a:grpFill/>
            <a:ln w="7707"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F51A264A-D357-1033-2532-5F52EBBB6362}"/>
                </a:ext>
              </a:extLst>
            </p:cNvPr>
            <p:cNvSpPr/>
            <p:nvPr/>
          </p:nvSpPr>
          <p:spPr>
            <a:xfrm>
              <a:off x="6089056" y="796885"/>
              <a:ext cx="247628" cy="187457"/>
            </a:xfrm>
            <a:custGeom>
              <a:avLst/>
              <a:gdLst>
                <a:gd name="connsiteX0" fmla="*/ 191314 w 247628"/>
                <a:gd name="connsiteY0" fmla="*/ 187457 h 187457"/>
                <a:gd name="connsiteX1" fmla="*/ 0 w 247628"/>
                <a:gd name="connsiteY1" fmla="*/ 137314 h 187457"/>
                <a:gd name="connsiteX2" fmla="*/ 33943 w 247628"/>
                <a:gd name="connsiteY2" fmla="*/ 0 h 187457"/>
                <a:gd name="connsiteX3" fmla="*/ 247629 w 247628"/>
                <a:gd name="connsiteY3" fmla="*/ 55543 h 187457"/>
              </a:gdLst>
              <a:ahLst/>
              <a:cxnLst>
                <a:cxn ang="0">
                  <a:pos x="connsiteX0" y="connsiteY0"/>
                </a:cxn>
                <a:cxn ang="0">
                  <a:pos x="connsiteX1" y="connsiteY1"/>
                </a:cxn>
                <a:cxn ang="0">
                  <a:pos x="connsiteX2" y="connsiteY2"/>
                </a:cxn>
                <a:cxn ang="0">
                  <a:pos x="connsiteX3" y="connsiteY3"/>
                </a:cxn>
              </a:cxnLst>
              <a:rect l="l" t="t" r="r" b="b"/>
              <a:pathLst>
                <a:path w="247628" h="187457">
                  <a:moveTo>
                    <a:pt x="191314" y="187457"/>
                  </a:moveTo>
                  <a:lnTo>
                    <a:pt x="0" y="137314"/>
                  </a:lnTo>
                  <a:lnTo>
                    <a:pt x="33943" y="0"/>
                  </a:lnTo>
                  <a:lnTo>
                    <a:pt x="247629" y="55543"/>
                  </a:lnTo>
                  <a:close/>
                </a:path>
              </a:pathLst>
            </a:custGeom>
            <a:grpFill/>
            <a:ln w="7707"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A7741BD0-64ED-40A7-CB49-930153085AC4}"/>
                </a:ext>
              </a:extLst>
            </p:cNvPr>
            <p:cNvSpPr/>
            <p:nvPr/>
          </p:nvSpPr>
          <p:spPr>
            <a:xfrm>
              <a:off x="5919342" y="627942"/>
              <a:ext cx="417342" cy="210599"/>
            </a:xfrm>
            <a:custGeom>
              <a:avLst/>
              <a:gdLst>
                <a:gd name="connsiteX0" fmla="*/ 203657 w 417342"/>
                <a:gd name="connsiteY0" fmla="*/ 0 h 210599"/>
                <a:gd name="connsiteX1" fmla="*/ 0 w 417342"/>
                <a:gd name="connsiteY1" fmla="*/ 210600 h 210599"/>
                <a:gd name="connsiteX2" fmla="*/ 123429 w 417342"/>
                <a:gd name="connsiteY2" fmla="*/ 108771 h 210599"/>
                <a:gd name="connsiteX3" fmla="*/ 203657 w 417342"/>
                <a:gd name="connsiteY3" fmla="*/ 108771 h 210599"/>
                <a:gd name="connsiteX4" fmla="*/ 417343 w 417342"/>
                <a:gd name="connsiteY4" fmla="*/ 169714 h 210599"/>
                <a:gd name="connsiteX5" fmla="*/ 203657 w 417342"/>
                <a:gd name="connsiteY5" fmla="*/ 0 h 2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342" h="210599">
                  <a:moveTo>
                    <a:pt x="203657" y="0"/>
                  </a:moveTo>
                  <a:cubicBezTo>
                    <a:pt x="51686" y="0"/>
                    <a:pt x="16200" y="124971"/>
                    <a:pt x="0" y="210600"/>
                  </a:cubicBezTo>
                  <a:lnTo>
                    <a:pt x="123429" y="108771"/>
                  </a:lnTo>
                  <a:lnTo>
                    <a:pt x="203657" y="108771"/>
                  </a:lnTo>
                  <a:lnTo>
                    <a:pt x="417343" y="169714"/>
                  </a:lnTo>
                  <a:cubicBezTo>
                    <a:pt x="398828" y="100286"/>
                    <a:pt x="327086" y="0"/>
                    <a:pt x="203657" y="0"/>
                  </a:cubicBezTo>
                  <a:close/>
                </a:path>
              </a:pathLst>
            </a:custGeom>
            <a:grpFill/>
            <a:ln w="7707"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516ED342-B9E5-D17B-6301-4043E9FB17DC}"/>
                </a:ext>
              </a:extLst>
            </p:cNvPr>
            <p:cNvSpPr/>
            <p:nvPr/>
          </p:nvSpPr>
          <p:spPr>
            <a:xfrm>
              <a:off x="7059513" y="5456314"/>
              <a:ext cx="771" cy="771"/>
            </a:xfrm>
            <a:custGeom>
              <a:avLst/>
              <a:gdLst>
                <a:gd name="connsiteX0" fmla="*/ 771 w 771"/>
                <a:gd name="connsiteY0" fmla="*/ 772 h 771"/>
                <a:gd name="connsiteX1" fmla="*/ 771 w 771"/>
                <a:gd name="connsiteY1" fmla="*/ 772 h 771"/>
                <a:gd name="connsiteX2" fmla="*/ 0 w 771"/>
                <a:gd name="connsiteY2" fmla="*/ 0 h 771"/>
                <a:gd name="connsiteX3" fmla="*/ 771 w 771"/>
                <a:gd name="connsiteY3" fmla="*/ 772 h 771"/>
              </a:gdLst>
              <a:ahLst/>
              <a:cxnLst>
                <a:cxn ang="0">
                  <a:pos x="connsiteX0" y="connsiteY0"/>
                </a:cxn>
                <a:cxn ang="0">
                  <a:pos x="connsiteX1" y="connsiteY1"/>
                </a:cxn>
                <a:cxn ang="0">
                  <a:pos x="connsiteX2" y="connsiteY2"/>
                </a:cxn>
                <a:cxn ang="0">
                  <a:pos x="connsiteX3" y="connsiteY3"/>
                </a:cxn>
              </a:cxnLst>
              <a:rect l="l" t="t" r="r" b="b"/>
              <a:pathLst>
                <a:path w="771" h="771">
                  <a:moveTo>
                    <a:pt x="771" y="772"/>
                  </a:moveTo>
                  <a:lnTo>
                    <a:pt x="771" y="772"/>
                  </a:lnTo>
                  <a:lnTo>
                    <a:pt x="0" y="0"/>
                  </a:lnTo>
                  <a:cubicBezTo>
                    <a:pt x="771" y="0"/>
                    <a:pt x="771" y="0"/>
                    <a:pt x="771" y="772"/>
                  </a:cubicBezTo>
                  <a:close/>
                </a:path>
              </a:pathLst>
            </a:custGeom>
            <a:grpFill/>
            <a:ln w="7707"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7A7E53C-8CB3-D0FD-8DDE-82288C1FB720}"/>
                </a:ext>
              </a:extLst>
            </p:cNvPr>
            <p:cNvSpPr/>
            <p:nvPr/>
          </p:nvSpPr>
          <p:spPr>
            <a:xfrm>
              <a:off x="7043313" y="5352171"/>
              <a:ext cx="771" cy="2314"/>
            </a:xfrm>
            <a:custGeom>
              <a:avLst/>
              <a:gdLst>
                <a:gd name="connsiteX0" fmla="*/ 0 w 771"/>
                <a:gd name="connsiteY0" fmla="*/ 0 h 2314"/>
                <a:gd name="connsiteX1" fmla="*/ 771 w 771"/>
                <a:gd name="connsiteY1" fmla="*/ 772 h 2314"/>
                <a:gd name="connsiteX2" fmla="*/ 771 w 771"/>
                <a:gd name="connsiteY2" fmla="*/ 2314 h 2314"/>
                <a:gd name="connsiteX3" fmla="*/ 0 w 771"/>
                <a:gd name="connsiteY3" fmla="*/ 0 h 2314"/>
              </a:gdLst>
              <a:ahLst/>
              <a:cxnLst>
                <a:cxn ang="0">
                  <a:pos x="connsiteX0" y="connsiteY0"/>
                </a:cxn>
                <a:cxn ang="0">
                  <a:pos x="connsiteX1" y="connsiteY1"/>
                </a:cxn>
                <a:cxn ang="0">
                  <a:pos x="connsiteX2" y="connsiteY2"/>
                </a:cxn>
                <a:cxn ang="0">
                  <a:pos x="connsiteX3" y="connsiteY3"/>
                </a:cxn>
              </a:cxnLst>
              <a:rect l="l" t="t" r="r" b="b"/>
              <a:pathLst>
                <a:path w="771" h="2314">
                  <a:moveTo>
                    <a:pt x="0" y="0"/>
                  </a:moveTo>
                  <a:lnTo>
                    <a:pt x="771" y="772"/>
                  </a:lnTo>
                  <a:lnTo>
                    <a:pt x="771" y="2314"/>
                  </a:lnTo>
                  <a:cubicBezTo>
                    <a:pt x="771" y="1543"/>
                    <a:pt x="771" y="772"/>
                    <a:pt x="0" y="0"/>
                  </a:cubicBezTo>
                  <a:close/>
                </a:path>
              </a:pathLst>
            </a:custGeom>
            <a:grpFill/>
            <a:ln w="7707"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2F6209F1-37D2-85F0-B4C5-E62B95B25E35}"/>
                </a:ext>
              </a:extLst>
            </p:cNvPr>
            <p:cNvSpPr/>
            <p:nvPr/>
          </p:nvSpPr>
          <p:spPr>
            <a:xfrm>
              <a:off x="6025799" y="5222571"/>
              <a:ext cx="7714" cy="7714"/>
            </a:xfrm>
            <a:custGeom>
              <a:avLst/>
              <a:gdLst>
                <a:gd name="connsiteX0" fmla="*/ 0 w 7714"/>
                <a:gd name="connsiteY0" fmla="*/ 0 h 7714"/>
                <a:gd name="connsiteX1" fmla="*/ 0 w 7714"/>
                <a:gd name="connsiteY1" fmla="*/ 0 h 7714"/>
                <a:gd name="connsiteX2" fmla="*/ 0 w 7714"/>
                <a:gd name="connsiteY2" fmla="*/ 0 h 7714"/>
              </a:gdLst>
              <a:ahLst/>
              <a:cxnLst>
                <a:cxn ang="0">
                  <a:pos x="connsiteX0" y="connsiteY0"/>
                </a:cxn>
                <a:cxn ang="0">
                  <a:pos x="connsiteX1" y="connsiteY1"/>
                </a:cxn>
                <a:cxn ang="0">
                  <a:pos x="connsiteX2" y="connsiteY2"/>
                </a:cxn>
              </a:cxnLst>
              <a:rect l="l" t="t" r="r" b="b"/>
              <a:pathLst>
                <a:path w="7714" h="7714">
                  <a:moveTo>
                    <a:pt x="0" y="0"/>
                  </a:moveTo>
                  <a:lnTo>
                    <a:pt x="0" y="0"/>
                  </a:lnTo>
                  <a:lnTo>
                    <a:pt x="0" y="0"/>
                  </a:lnTo>
                  <a:close/>
                </a:path>
              </a:pathLst>
            </a:custGeom>
            <a:grpFill/>
            <a:ln w="7707"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AAAF9597-FA86-29E8-4210-03A858B9A38B}"/>
                </a:ext>
              </a:extLst>
            </p:cNvPr>
            <p:cNvSpPr/>
            <p:nvPr/>
          </p:nvSpPr>
          <p:spPr>
            <a:xfrm>
              <a:off x="7037142" y="5653028"/>
              <a:ext cx="771" cy="771"/>
            </a:xfrm>
            <a:custGeom>
              <a:avLst/>
              <a:gdLst>
                <a:gd name="connsiteX0" fmla="*/ 0 w 771"/>
                <a:gd name="connsiteY0" fmla="*/ 772 h 771"/>
                <a:gd name="connsiteX1" fmla="*/ 771 w 771"/>
                <a:gd name="connsiteY1" fmla="*/ 0 h 771"/>
                <a:gd name="connsiteX2" fmla="*/ 771 w 771"/>
                <a:gd name="connsiteY2" fmla="*/ 772 h 771"/>
              </a:gdLst>
              <a:ahLst/>
              <a:cxnLst>
                <a:cxn ang="0">
                  <a:pos x="connsiteX0" y="connsiteY0"/>
                </a:cxn>
                <a:cxn ang="0">
                  <a:pos x="connsiteX1" y="connsiteY1"/>
                </a:cxn>
                <a:cxn ang="0">
                  <a:pos x="connsiteX2" y="connsiteY2"/>
                </a:cxn>
              </a:cxnLst>
              <a:rect l="l" t="t" r="r" b="b"/>
              <a:pathLst>
                <a:path w="771" h="771">
                  <a:moveTo>
                    <a:pt x="0" y="772"/>
                  </a:moveTo>
                  <a:lnTo>
                    <a:pt x="771" y="0"/>
                  </a:lnTo>
                  <a:lnTo>
                    <a:pt x="771" y="772"/>
                  </a:lnTo>
                  <a:close/>
                </a:path>
              </a:pathLst>
            </a:custGeom>
            <a:grpFill/>
            <a:ln w="7707"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55DD1C43-CD3B-F506-FE62-1D11881B1EF4}"/>
                </a:ext>
              </a:extLst>
            </p:cNvPr>
            <p:cNvSpPr/>
            <p:nvPr/>
          </p:nvSpPr>
          <p:spPr>
            <a:xfrm>
              <a:off x="5513570" y="0"/>
              <a:ext cx="2749371" cy="6856457"/>
            </a:xfrm>
            <a:custGeom>
              <a:avLst/>
              <a:gdLst>
                <a:gd name="connsiteX0" fmla="*/ 2730086 w 2749371"/>
                <a:gd name="connsiteY0" fmla="*/ 6831000 h 6856457"/>
                <a:gd name="connsiteX1" fmla="*/ 1859143 w 2749371"/>
                <a:gd name="connsiteY1" fmla="*/ 5635286 h 6856457"/>
                <a:gd name="connsiteX2" fmla="*/ 1875343 w 2749371"/>
                <a:gd name="connsiteY2" fmla="*/ 5515715 h 6856457"/>
                <a:gd name="connsiteX3" fmla="*/ 1876114 w 2749371"/>
                <a:gd name="connsiteY3" fmla="*/ 5515715 h 6856457"/>
                <a:gd name="connsiteX4" fmla="*/ 1878429 w 2749371"/>
                <a:gd name="connsiteY4" fmla="*/ 5484857 h 6856457"/>
                <a:gd name="connsiteX5" fmla="*/ 1853743 w 2749371"/>
                <a:gd name="connsiteY5" fmla="*/ 5482543 h 6856457"/>
                <a:gd name="connsiteX6" fmla="*/ 1853743 w 2749371"/>
                <a:gd name="connsiteY6" fmla="*/ 5351400 h 6856457"/>
                <a:gd name="connsiteX7" fmla="*/ 1854514 w 2749371"/>
                <a:gd name="connsiteY7" fmla="*/ 5351400 h 6856457"/>
                <a:gd name="connsiteX8" fmla="*/ 1857600 w 2749371"/>
                <a:gd name="connsiteY8" fmla="*/ 5320543 h 6856457"/>
                <a:gd name="connsiteX9" fmla="*/ 1657800 w 2749371"/>
                <a:gd name="connsiteY9" fmla="*/ 5299715 h 6856457"/>
                <a:gd name="connsiteX10" fmla="*/ 1613829 w 2749371"/>
                <a:gd name="connsiteY10" fmla="*/ 5219486 h 6856457"/>
                <a:gd name="connsiteX11" fmla="*/ 1614600 w 2749371"/>
                <a:gd name="connsiteY11" fmla="*/ 5218715 h 6856457"/>
                <a:gd name="connsiteX12" fmla="*/ 1611514 w 2749371"/>
                <a:gd name="connsiteY12" fmla="*/ 5216400 h 6856457"/>
                <a:gd name="connsiteX13" fmla="*/ 1468028 w 2749371"/>
                <a:gd name="connsiteY13" fmla="*/ 4927886 h 6856457"/>
                <a:gd name="connsiteX14" fmla="*/ 1468800 w 2749371"/>
                <a:gd name="connsiteY14" fmla="*/ 4926343 h 6856457"/>
                <a:gd name="connsiteX15" fmla="*/ 1466486 w 2749371"/>
                <a:gd name="connsiteY15" fmla="*/ 4924029 h 6856457"/>
                <a:gd name="connsiteX16" fmla="*/ 1351543 w 2749371"/>
                <a:gd name="connsiteY16" fmla="*/ 4651715 h 6856457"/>
                <a:gd name="connsiteX17" fmla="*/ 1352314 w 2749371"/>
                <a:gd name="connsiteY17" fmla="*/ 4650943 h 6856457"/>
                <a:gd name="connsiteX18" fmla="*/ 1350000 w 2749371"/>
                <a:gd name="connsiteY18" fmla="*/ 4649400 h 6856457"/>
                <a:gd name="connsiteX19" fmla="*/ 1280571 w 2749371"/>
                <a:gd name="connsiteY19" fmla="*/ 4458086 h 6856457"/>
                <a:gd name="connsiteX20" fmla="*/ 1236600 w 2749371"/>
                <a:gd name="connsiteY20" fmla="*/ 4322314 h 6856457"/>
                <a:gd name="connsiteX21" fmla="*/ 1198029 w 2749371"/>
                <a:gd name="connsiteY21" fmla="*/ 4191171 h 6856457"/>
                <a:gd name="connsiteX22" fmla="*/ 1253571 w 2749371"/>
                <a:gd name="connsiteY22" fmla="*/ 4077000 h 6856457"/>
                <a:gd name="connsiteX23" fmla="*/ 1254343 w 2749371"/>
                <a:gd name="connsiteY23" fmla="*/ 4067743 h 6856457"/>
                <a:gd name="connsiteX24" fmla="*/ 1254343 w 2749371"/>
                <a:gd name="connsiteY24" fmla="*/ 4021457 h 6856457"/>
                <a:gd name="connsiteX25" fmla="*/ 1147886 w 2749371"/>
                <a:gd name="connsiteY25" fmla="*/ 4000629 h 6856457"/>
                <a:gd name="connsiteX26" fmla="*/ 1110086 w 2749371"/>
                <a:gd name="connsiteY26" fmla="*/ 3839400 h 6856457"/>
                <a:gd name="connsiteX27" fmla="*/ 1110857 w 2749371"/>
                <a:gd name="connsiteY27" fmla="*/ 3838629 h 6856457"/>
                <a:gd name="connsiteX28" fmla="*/ 1110086 w 2749371"/>
                <a:gd name="connsiteY28" fmla="*/ 3837857 h 6856457"/>
                <a:gd name="connsiteX29" fmla="*/ 1062257 w 2749371"/>
                <a:gd name="connsiteY29" fmla="*/ 3602572 h 6856457"/>
                <a:gd name="connsiteX30" fmla="*/ 1062257 w 2749371"/>
                <a:gd name="connsiteY30" fmla="*/ 3602572 h 6856457"/>
                <a:gd name="connsiteX31" fmla="*/ 1062257 w 2749371"/>
                <a:gd name="connsiteY31" fmla="*/ 3601800 h 6856457"/>
                <a:gd name="connsiteX32" fmla="*/ 779914 w 2749371"/>
                <a:gd name="connsiteY32" fmla="*/ 978943 h 6856457"/>
                <a:gd name="connsiteX33" fmla="*/ 831600 w 2749371"/>
                <a:gd name="connsiteY33" fmla="*/ 857057 h 6856457"/>
                <a:gd name="connsiteX34" fmla="*/ 833143 w 2749371"/>
                <a:gd name="connsiteY34" fmla="*/ 850886 h 6856457"/>
                <a:gd name="connsiteX35" fmla="*/ 833143 w 2749371"/>
                <a:gd name="connsiteY35" fmla="*/ 796114 h 6856457"/>
                <a:gd name="connsiteX36" fmla="*/ 832371 w 2749371"/>
                <a:gd name="connsiteY36" fmla="*/ 793029 h 6856457"/>
                <a:gd name="connsiteX37" fmla="*/ 668057 w 2749371"/>
                <a:gd name="connsiteY37" fmla="*/ 624857 h 6856457"/>
                <a:gd name="connsiteX38" fmla="*/ 668057 w 2749371"/>
                <a:gd name="connsiteY38" fmla="*/ 542314 h 6856457"/>
                <a:gd name="connsiteX39" fmla="*/ 631028 w 2749371"/>
                <a:gd name="connsiteY39" fmla="*/ 494486 h 6856457"/>
                <a:gd name="connsiteX40" fmla="*/ 631028 w 2749371"/>
                <a:gd name="connsiteY40" fmla="*/ 23914 h 6856457"/>
                <a:gd name="connsiteX41" fmla="*/ 607886 w 2749371"/>
                <a:gd name="connsiteY41" fmla="*/ 0 h 6856457"/>
                <a:gd name="connsiteX42" fmla="*/ 584743 w 2749371"/>
                <a:gd name="connsiteY42" fmla="*/ 23914 h 6856457"/>
                <a:gd name="connsiteX43" fmla="*/ 584743 w 2749371"/>
                <a:gd name="connsiteY43" fmla="*/ 494486 h 6856457"/>
                <a:gd name="connsiteX44" fmla="*/ 547714 w 2749371"/>
                <a:gd name="connsiteY44" fmla="*/ 542314 h 6856457"/>
                <a:gd name="connsiteX45" fmla="*/ 547714 w 2749371"/>
                <a:gd name="connsiteY45" fmla="*/ 625629 h 6856457"/>
                <a:gd name="connsiteX46" fmla="*/ 393429 w 2749371"/>
                <a:gd name="connsiteY46" fmla="*/ 835457 h 6856457"/>
                <a:gd name="connsiteX47" fmla="*/ 392657 w 2749371"/>
                <a:gd name="connsiteY47" fmla="*/ 890229 h 6856457"/>
                <a:gd name="connsiteX48" fmla="*/ 533057 w 2749371"/>
                <a:gd name="connsiteY48" fmla="*/ 787629 h 6856457"/>
                <a:gd name="connsiteX49" fmla="*/ 576257 w 2749371"/>
                <a:gd name="connsiteY49" fmla="*/ 927257 h 6856457"/>
                <a:gd name="connsiteX50" fmla="*/ 560057 w 2749371"/>
                <a:gd name="connsiteY50" fmla="*/ 958886 h 6856457"/>
                <a:gd name="connsiteX51" fmla="*/ 449743 w 2749371"/>
                <a:gd name="connsiteY51" fmla="*/ 4198886 h 6856457"/>
                <a:gd name="connsiteX52" fmla="*/ 448972 w 2749371"/>
                <a:gd name="connsiteY52" fmla="*/ 4198886 h 6856457"/>
                <a:gd name="connsiteX53" fmla="*/ 436629 w 2749371"/>
                <a:gd name="connsiteY53" fmla="*/ 4338515 h 6856457"/>
                <a:gd name="connsiteX54" fmla="*/ 437400 w 2749371"/>
                <a:gd name="connsiteY54" fmla="*/ 4338515 h 6856457"/>
                <a:gd name="connsiteX55" fmla="*/ 342514 w 2749371"/>
                <a:gd name="connsiteY55" fmla="*/ 5164715 h 6856457"/>
                <a:gd name="connsiteX56" fmla="*/ 300086 w 2749371"/>
                <a:gd name="connsiteY56" fmla="*/ 5160086 h 6856457"/>
                <a:gd name="connsiteX57" fmla="*/ 298543 w 2749371"/>
                <a:gd name="connsiteY57" fmla="*/ 5176286 h 6856457"/>
                <a:gd name="connsiteX58" fmla="*/ 297771 w 2749371"/>
                <a:gd name="connsiteY58" fmla="*/ 5176286 h 6856457"/>
                <a:gd name="connsiteX59" fmla="*/ 297771 w 2749371"/>
                <a:gd name="connsiteY59" fmla="*/ 5180143 h 6856457"/>
                <a:gd name="connsiteX60" fmla="*/ 297000 w 2749371"/>
                <a:gd name="connsiteY60" fmla="*/ 5190943 h 6856457"/>
                <a:gd name="connsiteX61" fmla="*/ 297771 w 2749371"/>
                <a:gd name="connsiteY61" fmla="*/ 5190943 h 6856457"/>
                <a:gd name="connsiteX62" fmla="*/ 297771 w 2749371"/>
                <a:gd name="connsiteY62" fmla="*/ 5355257 h 6856457"/>
                <a:gd name="connsiteX63" fmla="*/ 295457 w 2749371"/>
                <a:gd name="connsiteY63" fmla="*/ 5380715 h 6856457"/>
                <a:gd name="connsiteX64" fmla="*/ 297000 w 2749371"/>
                <a:gd name="connsiteY64" fmla="*/ 5380715 h 6856457"/>
                <a:gd name="connsiteX65" fmla="*/ 297000 w 2749371"/>
                <a:gd name="connsiteY65" fmla="*/ 5464029 h 6856457"/>
                <a:gd name="connsiteX66" fmla="*/ 5400 w 2749371"/>
                <a:gd name="connsiteY66" fmla="*/ 6837172 h 6856457"/>
                <a:gd name="connsiteX67" fmla="*/ 0 w 2749371"/>
                <a:gd name="connsiteY67" fmla="*/ 6856457 h 6856457"/>
                <a:gd name="connsiteX68" fmla="*/ 469028 w 2749371"/>
                <a:gd name="connsiteY68" fmla="*/ 6856457 h 6856457"/>
                <a:gd name="connsiteX69" fmla="*/ 471343 w 2749371"/>
                <a:gd name="connsiteY69" fmla="*/ 6843343 h 6856457"/>
                <a:gd name="connsiteX70" fmla="*/ 551571 w 2749371"/>
                <a:gd name="connsiteY70" fmla="*/ 6372000 h 6856457"/>
                <a:gd name="connsiteX71" fmla="*/ 966600 w 2749371"/>
                <a:gd name="connsiteY71" fmla="*/ 5899886 h 6856457"/>
                <a:gd name="connsiteX72" fmla="*/ 1517400 w 2749371"/>
                <a:gd name="connsiteY72" fmla="*/ 5977800 h 6856457"/>
                <a:gd name="connsiteX73" fmla="*/ 2134543 w 2749371"/>
                <a:gd name="connsiteY73" fmla="*/ 6491572 h 6856457"/>
                <a:gd name="connsiteX74" fmla="*/ 2396057 w 2749371"/>
                <a:gd name="connsiteY74" fmla="*/ 6849515 h 6856457"/>
                <a:gd name="connsiteX75" fmla="*/ 2399914 w 2749371"/>
                <a:gd name="connsiteY75" fmla="*/ 6855686 h 6856457"/>
                <a:gd name="connsiteX76" fmla="*/ 2749372 w 2749371"/>
                <a:gd name="connsiteY76" fmla="*/ 6855686 h 6856457"/>
                <a:gd name="connsiteX77" fmla="*/ 2730086 w 2749371"/>
                <a:gd name="connsiteY77" fmla="*/ 6831000 h 6856457"/>
                <a:gd name="connsiteX78" fmla="*/ 2656800 w 2749371"/>
                <a:gd name="connsiteY78" fmla="*/ 6787800 h 6856457"/>
                <a:gd name="connsiteX79" fmla="*/ 2512543 w 2749371"/>
                <a:gd name="connsiteY79" fmla="*/ 6703715 h 6856457"/>
                <a:gd name="connsiteX80" fmla="*/ 2589686 w 2749371"/>
                <a:gd name="connsiteY80" fmla="*/ 6701400 h 6856457"/>
                <a:gd name="connsiteX81" fmla="*/ 2656800 w 2749371"/>
                <a:gd name="connsiteY81" fmla="*/ 6787800 h 6856457"/>
                <a:gd name="connsiteX82" fmla="*/ 2484771 w 2749371"/>
                <a:gd name="connsiteY82" fmla="*/ 6565629 h 6856457"/>
                <a:gd name="connsiteX83" fmla="*/ 2565771 w 2749371"/>
                <a:gd name="connsiteY83" fmla="*/ 6670543 h 6856457"/>
                <a:gd name="connsiteX84" fmla="*/ 2461628 w 2749371"/>
                <a:gd name="connsiteY84" fmla="*/ 6673629 h 6856457"/>
                <a:gd name="connsiteX85" fmla="*/ 2461628 w 2749371"/>
                <a:gd name="connsiteY85" fmla="*/ 6672857 h 6856457"/>
                <a:gd name="connsiteX86" fmla="*/ 2484771 w 2749371"/>
                <a:gd name="connsiteY86" fmla="*/ 6565629 h 6856457"/>
                <a:gd name="connsiteX87" fmla="*/ 2366743 w 2749371"/>
                <a:gd name="connsiteY87" fmla="*/ 6545572 h 6856457"/>
                <a:gd name="connsiteX88" fmla="*/ 2457771 w 2749371"/>
                <a:gd name="connsiteY88" fmla="*/ 6545572 h 6856457"/>
                <a:gd name="connsiteX89" fmla="*/ 2436943 w 2749371"/>
                <a:gd name="connsiteY89" fmla="*/ 6641229 h 6856457"/>
                <a:gd name="connsiteX90" fmla="*/ 2366743 w 2749371"/>
                <a:gd name="connsiteY90" fmla="*/ 6545572 h 6856457"/>
                <a:gd name="connsiteX91" fmla="*/ 2395286 w 2749371"/>
                <a:gd name="connsiteY91" fmla="*/ 6635829 h 6856457"/>
                <a:gd name="connsiteX92" fmla="*/ 2241000 w 2749371"/>
                <a:gd name="connsiteY92" fmla="*/ 6545572 h 6856457"/>
                <a:gd name="connsiteX93" fmla="*/ 2328943 w 2749371"/>
                <a:gd name="connsiteY93" fmla="*/ 6545572 h 6856457"/>
                <a:gd name="connsiteX94" fmla="*/ 2395286 w 2749371"/>
                <a:gd name="connsiteY94" fmla="*/ 6635829 h 6856457"/>
                <a:gd name="connsiteX95" fmla="*/ 2344372 w 2749371"/>
                <a:gd name="connsiteY95" fmla="*/ 6514715 h 6856457"/>
                <a:gd name="connsiteX96" fmla="*/ 2286515 w 2749371"/>
                <a:gd name="connsiteY96" fmla="*/ 6436800 h 6856457"/>
                <a:gd name="connsiteX97" fmla="*/ 2419972 w 2749371"/>
                <a:gd name="connsiteY97" fmla="*/ 6514715 h 6856457"/>
                <a:gd name="connsiteX98" fmla="*/ 2344372 w 2749371"/>
                <a:gd name="connsiteY98" fmla="*/ 6514715 h 6856457"/>
                <a:gd name="connsiteX99" fmla="*/ 2418429 w 2749371"/>
                <a:gd name="connsiteY99" fmla="*/ 6478457 h 6856457"/>
                <a:gd name="connsiteX100" fmla="*/ 2288057 w 2749371"/>
                <a:gd name="connsiteY100" fmla="*/ 6402857 h 6856457"/>
                <a:gd name="connsiteX101" fmla="*/ 2361343 w 2749371"/>
                <a:gd name="connsiteY101" fmla="*/ 6402857 h 6856457"/>
                <a:gd name="connsiteX102" fmla="*/ 2418429 w 2749371"/>
                <a:gd name="connsiteY102" fmla="*/ 6478457 h 6856457"/>
                <a:gd name="connsiteX103" fmla="*/ 2268771 w 2749371"/>
                <a:gd name="connsiteY103" fmla="*/ 6278658 h 6856457"/>
                <a:gd name="connsiteX104" fmla="*/ 2338200 w 2749371"/>
                <a:gd name="connsiteY104" fmla="*/ 6372000 h 6856457"/>
                <a:gd name="connsiteX105" fmla="*/ 2243314 w 2749371"/>
                <a:gd name="connsiteY105" fmla="*/ 6372000 h 6856457"/>
                <a:gd name="connsiteX106" fmla="*/ 2268771 w 2749371"/>
                <a:gd name="connsiteY106" fmla="*/ 6278658 h 6856457"/>
                <a:gd name="connsiteX107" fmla="*/ 1955571 w 2749371"/>
                <a:gd name="connsiteY107" fmla="*/ 6042600 h 6856457"/>
                <a:gd name="connsiteX108" fmla="*/ 1770429 w 2749371"/>
                <a:gd name="connsiteY108" fmla="*/ 5931515 h 6856457"/>
                <a:gd name="connsiteX109" fmla="*/ 1879972 w 2749371"/>
                <a:gd name="connsiteY109" fmla="*/ 5940000 h 6856457"/>
                <a:gd name="connsiteX110" fmla="*/ 1879972 w 2749371"/>
                <a:gd name="connsiteY110" fmla="*/ 5940000 h 6856457"/>
                <a:gd name="connsiteX111" fmla="*/ 1955571 w 2749371"/>
                <a:gd name="connsiteY111" fmla="*/ 6042600 h 6856457"/>
                <a:gd name="connsiteX112" fmla="*/ 1808229 w 2749371"/>
                <a:gd name="connsiteY112" fmla="*/ 5990143 h 6856457"/>
                <a:gd name="connsiteX113" fmla="*/ 1958657 w 2749371"/>
                <a:gd name="connsiteY113" fmla="*/ 6080400 h 6856457"/>
                <a:gd name="connsiteX114" fmla="*/ 1873028 w 2749371"/>
                <a:gd name="connsiteY114" fmla="*/ 6078857 h 6856457"/>
                <a:gd name="connsiteX115" fmla="*/ 1808229 w 2749371"/>
                <a:gd name="connsiteY115" fmla="*/ 5990143 h 6856457"/>
                <a:gd name="connsiteX116" fmla="*/ 1821343 w 2749371"/>
                <a:gd name="connsiteY116" fmla="*/ 6060343 h 6856457"/>
                <a:gd name="connsiteX117" fmla="*/ 1763486 w 2749371"/>
                <a:gd name="connsiteY117" fmla="*/ 6016372 h 6856457"/>
                <a:gd name="connsiteX118" fmla="*/ 1768114 w 2749371"/>
                <a:gd name="connsiteY118" fmla="*/ 5987829 h 6856457"/>
                <a:gd name="connsiteX119" fmla="*/ 1821343 w 2749371"/>
                <a:gd name="connsiteY119" fmla="*/ 6060343 h 6856457"/>
                <a:gd name="connsiteX120" fmla="*/ 1973314 w 2749371"/>
                <a:gd name="connsiteY120" fmla="*/ 6111257 h 6856457"/>
                <a:gd name="connsiteX121" fmla="*/ 1950171 w 2749371"/>
                <a:gd name="connsiteY121" fmla="*/ 6184543 h 6856457"/>
                <a:gd name="connsiteX122" fmla="*/ 1895400 w 2749371"/>
                <a:gd name="connsiteY122" fmla="*/ 6109715 h 6856457"/>
                <a:gd name="connsiteX123" fmla="*/ 1973314 w 2749371"/>
                <a:gd name="connsiteY123" fmla="*/ 6111257 h 6856457"/>
                <a:gd name="connsiteX124" fmla="*/ 2004943 w 2749371"/>
                <a:gd name="connsiteY124" fmla="*/ 6112029 h 6856457"/>
                <a:gd name="connsiteX125" fmla="*/ 2007257 w 2749371"/>
                <a:gd name="connsiteY125" fmla="*/ 6112029 h 6856457"/>
                <a:gd name="connsiteX126" fmla="*/ 2089028 w 2749371"/>
                <a:gd name="connsiteY126" fmla="*/ 6222343 h 6856457"/>
                <a:gd name="connsiteX127" fmla="*/ 1974857 w 2749371"/>
                <a:gd name="connsiteY127" fmla="*/ 6218486 h 6856457"/>
                <a:gd name="connsiteX128" fmla="*/ 1972543 w 2749371"/>
                <a:gd name="connsiteY128" fmla="*/ 6216172 h 6856457"/>
                <a:gd name="connsiteX129" fmla="*/ 2004943 w 2749371"/>
                <a:gd name="connsiteY129" fmla="*/ 6112029 h 6856457"/>
                <a:gd name="connsiteX130" fmla="*/ 2072057 w 2749371"/>
                <a:gd name="connsiteY130" fmla="*/ 6148286 h 6856457"/>
                <a:gd name="connsiteX131" fmla="*/ 2202429 w 2749371"/>
                <a:gd name="connsiteY131" fmla="*/ 6226972 h 6856457"/>
                <a:gd name="connsiteX132" fmla="*/ 2127600 w 2749371"/>
                <a:gd name="connsiteY132" fmla="*/ 6223886 h 6856457"/>
                <a:gd name="connsiteX133" fmla="*/ 2072057 w 2749371"/>
                <a:gd name="connsiteY133" fmla="*/ 6148286 h 6856457"/>
                <a:gd name="connsiteX134" fmla="*/ 2112171 w 2749371"/>
                <a:gd name="connsiteY134" fmla="*/ 6253972 h 6856457"/>
                <a:gd name="connsiteX135" fmla="*/ 2172343 w 2749371"/>
                <a:gd name="connsiteY135" fmla="*/ 6334972 h 6856457"/>
                <a:gd name="connsiteX136" fmla="*/ 2027314 w 2749371"/>
                <a:gd name="connsiteY136" fmla="*/ 6250886 h 6856457"/>
                <a:gd name="connsiteX137" fmla="*/ 2112171 w 2749371"/>
                <a:gd name="connsiteY137" fmla="*/ 6253972 h 6856457"/>
                <a:gd name="connsiteX138" fmla="*/ 2151514 w 2749371"/>
                <a:gd name="connsiteY138" fmla="*/ 6255515 h 6856457"/>
                <a:gd name="connsiteX139" fmla="*/ 2241772 w 2749371"/>
                <a:gd name="connsiteY139" fmla="*/ 6258600 h 6856457"/>
                <a:gd name="connsiteX140" fmla="*/ 2217857 w 2749371"/>
                <a:gd name="connsiteY140" fmla="*/ 6345000 h 6856457"/>
                <a:gd name="connsiteX141" fmla="*/ 2151514 w 2749371"/>
                <a:gd name="connsiteY141" fmla="*/ 6255515 h 6856457"/>
                <a:gd name="connsiteX142" fmla="*/ 2205514 w 2749371"/>
                <a:gd name="connsiteY142" fmla="*/ 6192257 h 6856457"/>
                <a:gd name="connsiteX143" fmla="*/ 2074371 w 2749371"/>
                <a:gd name="connsiteY143" fmla="*/ 6113572 h 6856457"/>
                <a:gd name="connsiteX144" fmla="*/ 2149972 w 2749371"/>
                <a:gd name="connsiteY144" fmla="*/ 6115115 h 6856457"/>
                <a:gd name="connsiteX145" fmla="*/ 2205514 w 2749371"/>
                <a:gd name="connsiteY145" fmla="*/ 6192257 h 6856457"/>
                <a:gd name="connsiteX146" fmla="*/ 2126829 w 2749371"/>
                <a:gd name="connsiteY146" fmla="*/ 6083486 h 6856457"/>
                <a:gd name="connsiteX147" fmla="*/ 2022686 w 2749371"/>
                <a:gd name="connsiteY147" fmla="*/ 6081172 h 6856457"/>
                <a:gd name="connsiteX148" fmla="*/ 2016514 w 2749371"/>
                <a:gd name="connsiteY148" fmla="*/ 6073457 h 6856457"/>
                <a:gd name="connsiteX149" fmla="*/ 2048143 w 2749371"/>
                <a:gd name="connsiteY149" fmla="*/ 5971629 h 6856457"/>
                <a:gd name="connsiteX150" fmla="*/ 2126829 w 2749371"/>
                <a:gd name="connsiteY150" fmla="*/ 6083486 h 6856457"/>
                <a:gd name="connsiteX151" fmla="*/ 1994143 w 2749371"/>
                <a:gd name="connsiteY151" fmla="*/ 6043372 h 6856457"/>
                <a:gd name="connsiteX152" fmla="*/ 1920086 w 2749371"/>
                <a:gd name="connsiteY152" fmla="*/ 5943857 h 6856457"/>
                <a:gd name="connsiteX153" fmla="*/ 2022686 w 2749371"/>
                <a:gd name="connsiteY153" fmla="*/ 5952343 h 6856457"/>
                <a:gd name="connsiteX154" fmla="*/ 1994143 w 2749371"/>
                <a:gd name="connsiteY154" fmla="*/ 6043372 h 6856457"/>
                <a:gd name="connsiteX155" fmla="*/ 2012657 w 2749371"/>
                <a:gd name="connsiteY155" fmla="*/ 5919943 h 6856457"/>
                <a:gd name="connsiteX156" fmla="*/ 1741114 w 2749371"/>
                <a:gd name="connsiteY156" fmla="*/ 5898343 h 6856457"/>
                <a:gd name="connsiteX157" fmla="*/ 1698686 w 2749371"/>
                <a:gd name="connsiteY157" fmla="*/ 5840486 h 6856457"/>
                <a:gd name="connsiteX158" fmla="*/ 1971771 w 2749371"/>
                <a:gd name="connsiteY158" fmla="*/ 5860543 h 6856457"/>
                <a:gd name="connsiteX159" fmla="*/ 2012657 w 2749371"/>
                <a:gd name="connsiteY159" fmla="*/ 5919943 h 6856457"/>
                <a:gd name="connsiteX160" fmla="*/ 1233514 w 2749371"/>
                <a:gd name="connsiteY160" fmla="*/ 5691600 h 6856457"/>
                <a:gd name="connsiteX161" fmla="*/ 1247400 w 2749371"/>
                <a:gd name="connsiteY161" fmla="*/ 5670000 h 6856457"/>
                <a:gd name="connsiteX162" fmla="*/ 1289057 w 2749371"/>
                <a:gd name="connsiteY162" fmla="*/ 5707029 h 6856457"/>
                <a:gd name="connsiteX163" fmla="*/ 1275171 w 2749371"/>
                <a:gd name="connsiteY163" fmla="*/ 5728629 h 6856457"/>
                <a:gd name="connsiteX164" fmla="*/ 1233514 w 2749371"/>
                <a:gd name="connsiteY164" fmla="*/ 5691600 h 6856457"/>
                <a:gd name="connsiteX165" fmla="*/ 1262057 w 2749371"/>
                <a:gd name="connsiteY165" fmla="*/ 5747914 h 6856457"/>
                <a:gd name="connsiteX166" fmla="*/ 1250486 w 2749371"/>
                <a:gd name="connsiteY166" fmla="*/ 5766429 h 6856457"/>
                <a:gd name="connsiteX167" fmla="*/ 1238914 w 2749371"/>
                <a:gd name="connsiteY167" fmla="*/ 5727857 h 6856457"/>
                <a:gd name="connsiteX168" fmla="*/ 1262057 w 2749371"/>
                <a:gd name="connsiteY168" fmla="*/ 5747914 h 6856457"/>
                <a:gd name="connsiteX169" fmla="*/ 1150200 w 2749371"/>
                <a:gd name="connsiteY169" fmla="*/ 5690829 h 6856457"/>
                <a:gd name="connsiteX170" fmla="*/ 1167171 w 2749371"/>
                <a:gd name="connsiteY170" fmla="*/ 5665372 h 6856457"/>
                <a:gd name="connsiteX171" fmla="*/ 1202657 w 2749371"/>
                <a:gd name="connsiteY171" fmla="*/ 5697000 h 6856457"/>
                <a:gd name="connsiteX172" fmla="*/ 1184914 w 2749371"/>
                <a:gd name="connsiteY172" fmla="*/ 5724000 h 6856457"/>
                <a:gd name="connsiteX173" fmla="*/ 1150200 w 2749371"/>
                <a:gd name="connsiteY173" fmla="*/ 5690829 h 6856457"/>
                <a:gd name="connsiteX174" fmla="*/ 1172571 w 2749371"/>
                <a:gd name="connsiteY174" fmla="*/ 5742515 h 6856457"/>
                <a:gd name="connsiteX175" fmla="*/ 1162543 w 2749371"/>
                <a:gd name="connsiteY175" fmla="*/ 5758715 h 6856457"/>
                <a:gd name="connsiteX176" fmla="*/ 1153286 w 2749371"/>
                <a:gd name="connsiteY176" fmla="*/ 5724771 h 6856457"/>
                <a:gd name="connsiteX177" fmla="*/ 1172571 w 2749371"/>
                <a:gd name="connsiteY177" fmla="*/ 5742515 h 6856457"/>
                <a:gd name="connsiteX178" fmla="*/ 1062257 w 2749371"/>
                <a:gd name="connsiteY178" fmla="*/ 5683886 h 6856457"/>
                <a:gd name="connsiteX179" fmla="*/ 1080772 w 2749371"/>
                <a:gd name="connsiteY179" fmla="*/ 5656886 h 6856457"/>
                <a:gd name="connsiteX180" fmla="*/ 1120886 w 2749371"/>
                <a:gd name="connsiteY180" fmla="*/ 5693914 h 6856457"/>
                <a:gd name="connsiteX181" fmla="*/ 1103914 w 2749371"/>
                <a:gd name="connsiteY181" fmla="*/ 5719372 h 6856457"/>
                <a:gd name="connsiteX182" fmla="*/ 1062257 w 2749371"/>
                <a:gd name="connsiteY182" fmla="*/ 5683886 h 6856457"/>
                <a:gd name="connsiteX183" fmla="*/ 1090800 w 2749371"/>
                <a:gd name="connsiteY183" fmla="*/ 5739429 h 6856457"/>
                <a:gd name="connsiteX184" fmla="*/ 1079229 w 2749371"/>
                <a:gd name="connsiteY184" fmla="*/ 5757943 h 6856457"/>
                <a:gd name="connsiteX185" fmla="*/ 1069200 w 2749371"/>
                <a:gd name="connsiteY185" fmla="*/ 5720914 h 6856457"/>
                <a:gd name="connsiteX186" fmla="*/ 1090800 w 2749371"/>
                <a:gd name="connsiteY186" fmla="*/ 5739429 h 6856457"/>
                <a:gd name="connsiteX187" fmla="*/ 527657 w 2749371"/>
                <a:gd name="connsiteY187" fmla="*/ 5638372 h 6856457"/>
                <a:gd name="connsiteX188" fmla="*/ 546943 w 2749371"/>
                <a:gd name="connsiteY188" fmla="*/ 5612914 h 6856457"/>
                <a:gd name="connsiteX189" fmla="*/ 590914 w 2749371"/>
                <a:gd name="connsiteY189" fmla="*/ 5649943 h 6856457"/>
                <a:gd name="connsiteX190" fmla="*/ 570857 w 2749371"/>
                <a:gd name="connsiteY190" fmla="*/ 5676943 h 6856457"/>
                <a:gd name="connsiteX191" fmla="*/ 527657 w 2749371"/>
                <a:gd name="connsiteY191" fmla="*/ 5638372 h 6856457"/>
                <a:gd name="connsiteX192" fmla="*/ 556972 w 2749371"/>
                <a:gd name="connsiteY192" fmla="*/ 5694686 h 6856457"/>
                <a:gd name="connsiteX193" fmla="*/ 543086 w 2749371"/>
                <a:gd name="connsiteY193" fmla="*/ 5713972 h 6856457"/>
                <a:gd name="connsiteX194" fmla="*/ 532286 w 2749371"/>
                <a:gd name="connsiteY194" fmla="*/ 5673086 h 6856457"/>
                <a:gd name="connsiteX195" fmla="*/ 556972 w 2749371"/>
                <a:gd name="connsiteY195" fmla="*/ 5694686 h 6856457"/>
                <a:gd name="connsiteX196" fmla="*/ 472114 w 2749371"/>
                <a:gd name="connsiteY196" fmla="*/ 5673857 h 6856457"/>
                <a:gd name="connsiteX197" fmla="*/ 433543 w 2749371"/>
                <a:gd name="connsiteY197" fmla="*/ 5639914 h 6856457"/>
                <a:gd name="connsiteX198" fmla="*/ 457457 w 2749371"/>
                <a:gd name="connsiteY198" fmla="*/ 5606743 h 6856457"/>
                <a:gd name="connsiteX199" fmla="*/ 496800 w 2749371"/>
                <a:gd name="connsiteY199" fmla="*/ 5641457 h 6856457"/>
                <a:gd name="connsiteX200" fmla="*/ 472114 w 2749371"/>
                <a:gd name="connsiteY200" fmla="*/ 5673857 h 6856457"/>
                <a:gd name="connsiteX201" fmla="*/ 488314 w 2749371"/>
                <a:gd name="connsiteY201" fmla="*/ 5719372 h 6856457"/>
                <a:gd name="connsiteX202" fmla="*/ 467486 w 2749371"/>
                <a:gd name="connsiteY202" fmla="*/ 5717829 h 6856457"/>
                <a:gd name="connsiteX203" fmla="*/ 475200 w 2749371"/>
                <a:gd name="connsiteY203" fmla="*/ 5707800 h 6856457"/>
                <a:gd name="connsiteX204" fmla="*/ 488314 w 2749371"/>
                <a:gd name="connsiteY204" fmla="*/ 5719372 h 6856457"/>
                <a:gd name="connsiteX205" fmla="*/ 458229 w 2749371"/>
                <a:gd name="connsiteY205" fmla="*/ 5692372 h 6856457"/>
                <a:gd name="connsiteX206" fmla="*/ 448972 w 2749371"/>
                <a:gd name="connsiteY206" fmla="*/ 5704715 h 6856457"/>
                <a:gd name="connsiteX207" fmla="*/ 442800 w 2749371"/>
                <a:gd name="connsiteY207" fmla="*/ 5678486 h 6856457"/>
                <a:gd name="connsiteX208" fmla="*/ 458229 w 2749371"/>
                <a:gd name="connsiteY208" fmla="*/ 5692372 h 6856457"/>
                <a:gd name="connsiteX209" fmla="*/ 338657 w 2749371"/>
                <a:gd name="connsiteY209" fmla="*/ 5622943 h 6856457"/>
                <a:gd name="connsiteX210" fmla="*/ 354857 w 2749371"/>
                <a:gd name="connsiteY210" fmla="*/ 5602115 h 6856457"/>
                <a:gd name="connsiteX211" fmla="*/ 401914 w 2749371"/>
                <a:gd name="connsiteY211" fmla="*/ 5643000 h 6856457"/>
                <a:gd name="connsiteX212" fmla="*/ 388028 w 2749371"/>
                <a:gd name="connsiteY212" fmla="*/ 5662286 h 6856457"/>
                <a:gd name="connsiteX213" fmla="*/ 338657 w 2749371"/>
                <a:gd name="connsiteY213" fmla="*/ 5622943 h 6856457"/>
                <a:gd name="connsiteX214" fmla="*/ 374914 w 2749371"/>
                <a:gd name="connsiteY214" fmla="*/ 5681572 h 6856457"/>
                <a:gd name="connsiteX215" fmla="*/ 357171 w 2749371"/>
                <a:gd name="connsiteY215" fmla="*/ 5706257 h 6856457"/>
                <a:gd name="connsiteX216" fmla="*/ 345600 w 2749371"/>
                <a:gd name="connsiteY216" fmla="*/ 5658429 h 6856457"/>
                <a:gd name="connsiteX217" fmla="*/ 374914 w 2749371"/>
                <a:gd name="connsiteY217" fmla="*/ 5681572 h 6856457"/>
                <a:gd name="connsiteX218" fmla="*/ 320143 w 2749371"/>
                <a:gd name="connsiteY218" fmla="*/ 5541943 h 6856457"/>
                <a:gd name="connsiteX219" fmla="*/ 369514 w 2749371"/>
                <a:gd name="connsiteY219" fmla="*/ 5545800 h 6856457"/>
                <a:gd name="connsiteX220" fmla="*/ 351000 w 2749371"/>
                <a:gd name="connsiteY220" fmla="*/ 5568943 h 6856457"/>
                <a:gd name="connsiteX221" fmla="*/ 320143 w 2749371"/>
                <a:gd name="connsiteY221" fmla="*/ 5541943 h 6856457"/>
                <a:gd name="connsiteX222" fmla="*/ 337114 w 2749371"/>
                <a:gd name="connsiteY222" fmla="*/ 5586686 h 6856457"/>
                <a:gd name="connsiteX223" fmla="*/ 330943 w 2749371"/>
                <a:gd name="connsiteY223" fmla="*/ 5595172 h 6856457"/>
                <a:gd name="connsiteX224" fmla="*/ 327086 w 2749371"/>
                <a:gd name="connsiteY224" fmla="*/ 5577429 h 6856457"/>
                <a:gd name="connsiteX225" fmla="*/ 337114 w 2749371"/>
                <a:gd name="connsiteY225" fmla="*/ 5586686 h 6856457"/>
                <a:gd name="connsiteX226" fmla="*/ 389571 w 2749371"/>
                <a:gd name="connsiteY226" fmla="*/ 5558143 h 6856457"/>
                <a:gd name="connsiteX227" fmla="*/ 402686 w 2749371"/>
                <a:gd name="connsiteY227" fmla="*/ 5612914 h 6856457"/>
                <a:gd name="connsiteX228" fmla="*/ 368743 w 2749371"/>
                <a:gd name="connsiteY228" fmla="*/ 5583600 h 6856457"/>
                <a:gd name="connsiteX229" fmla="*/ 389571 w 2749371"/>
                <a:gd name="connsiteY229" fmla="*/ 5558143 h 6856457"/>
                <a:gd name="connsiteX230" fmla="*/ 392657 w 2749371"/>
                <a:gd name="connsiteY230" fmla="*/ 5695457 h 6856457"/>
                <a:gd name="connsiteX231" fmla="*/ 415028 w 2749371"/>
                <a:gd name="connsiteY231" fmla="*/ 5713200 h 6856457"/>
                <a:gd name="connsiteX232" fmla="*/ 381086 w 2749371"/>
                <a:gd name="connsiteY232" fmla="*/ 5710886 h 6856457"/>
                <a:gd name="connsiteX233" fmla="*/ 392657 w 2749371"/>
                <a:gd name="connsiteY233" fmla="*/ 5695457 h 6856457"/>
                <a:gd name="connsiteX234" fmla="*/ 406543 w 2749371"/>
                <a:gd name="connsiteY234" fmla="*/ 5676943 h 6856457"/>
                <a:gd name="connsiteX235" fmla="*/ 415028 w 2749371"/>
                <a:gd name="connsiteY235" fmla="*/ 5664600 h 6856457"/>
                <a:gd name="connsiteX236" fmla="*/ 420429 w 2749371"/>
                <a:gd name="connsiteY236" fmla="*/ 5688515 h 6856457"/>
                <a:gd name="connsiteX237" fmla="*/ 406543 w 2749371"/>
                <a:gd name="connsiteY237" fmla="*/ 5676943 h 6856457"/>
                <a:gd name="connsiteX238" fmla="*/ 416571 w 2749371"/>
                <a:gd name="connsiteY238" fmla="*/ 5571257 h 6856457"/>
                <a:gd name="connsiteX239" fmla="*/ 439714 w 2749371"/>
                <a:gd name="connsiteY239" fmla="*/ 5591314 h 6856457"/>
                <a:gd name="connsiteX240" fmla="*/ 426600 w 2749371"/>
                <a:gd name="connsiteY240" fmla="*/ 5609829 h 6856457"/>
                <a:gd name="connsiteX241" fmla="*/ 416571 w 2749371"/>
                <a:gd name="connsiteY241" fmla="*/ 5571257 h 6856457"/>
                <a:gd name="connsiteX242" fmla="*/ 427371 w 2749371"/>
                <a:gd name="connsiteY242" fmla="*/ 5550429 h 6856457"/>
                <a:gd name="connsiteX243" fmla="*/ 465943 w 2749371"/>
                <a:gd name="connsiteY243" fmla="*/ 5553515 h 6856457"/>
                <a:gd name="connsiteX244" fmla="*/ 452829 w 2749371"/>
                <a:gd name="connsiteY244" fmla="*/ 5572029 h 6856457"/>
                <a:gd name="connsiteX245" fmla="*/ 427371 w 2749371"/>
                <a:gd name="connsiteY245" fmla="*/ 5550429 h 6856457"/>
                <a:gd name="connsiteX246" fmla="*/ 469800 w 2749371"/>
                <a:gd name="connsiteY246" fmla="*/ 5588229 h 6856457"/>
                <a:gd name="connsiteX247" fmla="*/ 482143 w 2749371"/>
                <a:gd name="connsiteY247" fmla="*/ 5571257 h 6856457"/>
                <a:gd name="connsiteX248" fmla="*/ 491400 w 2749371"/>
                <a:gd name="connsiteY248" fmla="*/ 5607515 h 6856457"/>
                <a:gd name="connsiteX249" fmla="*/ 469800 w 2749371"/>
                <a:gd name="connsiteY249" fmla="*/ 5588229 h 6856457"/>
                <a:gd name="connsiteX250" fmla="*/ 506829 w 2749371"/>
                <a:gd name="connsiteY250" fmla="*/ 5665372 h 6856457"/>
                <a:gd name="connsiteX251" fmla="*/ 519943 w 2749371"/>
                <a:gd name="connsiteY251" fmla="*/ 5715515 h 6856457"/>
                <a:gd name="connsiteX252" fmla="*/ 489086 w 2749371"/>
                <a:gd name="connsiteY252" fmla="*/ 5688515 h 6856457"/>
                <a:gd name="connsiteX253" fmla="*/ 506829 w 2749371"/>
                <a:gd name="connsiteY253" fmla="*/ 5665372 h 6856457"/>
                <a:gd name="connsiteX254" fmla="*/ 516857 w 2749371"/>
                <a:gd name="connsiteY254" fmla="*/ 5613686 h 6856457"/>
                <a:gd name="connsiteX255" fmla="*/ 508371 w 2749371"/>
                <a:gd name="connsiteY255" fmla="*/ 5581286 h 6856457"/>
                <a:gd name="connsiteX256" fmla="*/ 528429 w 2749371"/>
                <a:gd name="connsiteY256" fmla="*/ 5598257 h 6856457"/>
                <a:gd name="connsiteX257" fmla="*/ 516857 w 2749371"/>
                <a:gd name="connsiteY257" fmla="*/ 5613686 h 6856457"/>
                <a:gd name="connsiteX258" fmla="*/ 517629 w 2749371"/>
                <a:gd name="connsiteY258" fmla="*/ 5558143 h 6856457"/>
                <a:gd name="connsiteX259" fmla="*/ 556200 w 2749371"/>
                <a:gd name="connsiteY259" fmla="*/ 5561229 h 6856457"/>
                <a:gd name="connsiteX260" fmla="*/ 543086 w 2749371"/>
                <a:gd name="connsiteY260" fmla="*/ 5578972 h 6856457"/>
                <a:gd name="connsiteX261" fmla="*/ 517629 w 2749371"/>
                <a:gd name="connsiteY261" fmla="*/ 5558143 h 6856457"/>
                <a:gd name="connsiteX262" fmla="*/ 560829 w 2749371"/>
                <a:gd name="connsiteY262" fmla="*/ 5594400 h 6856457"/>
                <a:gd name="connsiteX263" fmla="*/ 573943 w 2749371"/>
                <a:gd name="connsiteY263" fmla="*/ 5576658 h 6856457"/>
                <a:gd name="connsiteX264" fmla="*/ 583972 w 2749371"/>
                <a:gd name="connsiteY264" fmla="*/ 5613686 h 6856457"/>
                <a:gd name="connsiteX265" fmla="*/ 560829 w 2749371"/>
                <a:gd name="connsiteY265" fmla="*/ 5594400 h 6856457"/>
                <a:gd name="connsiteX266" fmla="*/ 574714 w 2749371"/>
                <a:gd name="connsiteY266" fmla="*/ 5710115 h 6856457"/>
                <a:gd name="connsiteX267" fmla="*/ 594000 w 2749371"/>
                <a:gd name="connsiteY267" fmla="*/ 5727086 h 6856457"/>
                <a:gd name="connsiteX268" fmla="*/ 563914 w 2749371"/>
                <a:gd name="connsiteY268" fmla="*/ 5724771 h 6856457"/>
                <a:gd name="connsiteX269" fmla="*/ 574714 w 2749371"/>
                <a:gd name="connsiteY269" fmla="*/ 5710115 h 6856457"/>
                <a:gd name="connsiteX270" fmla="*/ 588600 w 2749371"/>
                <a:gd name="connsiteY270" fmla="*/ 5691600 h 6856457"/>
                <a:gd name="connsiteX271" fmla="*/ 600171 w 2749371"/>
                <a:gd name="connsiteY271" fmla="*/ 5676172 h 6856457"/>
                <a:gd name="connsiteX272" fmla="*/ 609429 w 2749371"/>
                <a:gd name="connsiteY272" fmla="*/ 5710115 h 6856457"/>
                <a:gd name="connsiteX273" fmla="*/ 588600 w 2749371"/>
                <a:gd name="connsiteY273" fmla="*/ 5691600 h 6856457"/>
                <a:gd name="connsiteX274" fmla="*/ 598629 w 2749371"/>
                <a:gd name="connsiteY274" fmla="*/ 5580515 h 6856457"/>
                <a:gd name="connsiteX275" fmla="*/ 624086 w 2749371"/>
                <a:gd name="connsiteY275" fmla="*/ 5603658 h 6856457"/>
                <a:gd name="connsiteX276" fmla="*/ 610200 w 2749371"/>
                <a:gd name="connsiteY276" fmla="*/ 5622943 h 6856457"/>
                <a:gd name="connsiteX277" fmla="*/ 598629 w 2749371"/>
                <a:gd name="connsiteY277" fmla="*/ 5580515 h 6856457"/>
                <a:gd name="connsiteX278" fmla="*/ 617914 w 2749371"/>
                <a:gd name="connsiteY278" fmla="*/ 5567400 h 6856457"/>
                <a:gd name="connsiteX279" fmla="*/ 648771 w 2749371"/>
                <a:gd name="connsiteY279" fmla="*/ 5569715 h 6856457"/>
                <a:gd name="connsiteX280" fmla="*/ 637200 w 2749371"/>
                <a:gd name="connsiteY280" fmla="*/ 5585143 h 6856457"/>
                <a:gd name="connsiteX281" fmla="*/ 617914 w 2749371"/>
                <a:gd name="connsiteY281" fmla="*/ 5567400 h 6856457"/>
                <a:gd name="connsiteX282" fmla="*/ 641057 w 2749371"/>
                <a:gd name="connsiteY282" fmla="*/ 5619857 h 6856457"/>
                <a:gd name="connsiteX283" fmla="*/ 648771 w 2749371"/>
                <a:gd name="connsiteY283" fmla="*/ 5626800 h 6856457"/>
                <a:gd name="connsiteX284" fmla="*/ 642600 w 2749371"/>
                <a:gd name="connsiteY284" fmla="*/ 5663057 h 6856457"/>
                <a:gd name="connsiteX285" fmla="*/ 621771 w 2749371"/>
                <a:gd name="connsiteY285" fmla="*/ 5646086 h 6856457"/>
                <a:gd name="connsiteX286" fmla="*/ 641057 w 2749371"/>
                <a:gd name="connsiteY286" fmla="*/ 5619857 h 6856457"/>
                <a:gd name="connsiteX287" fmla="*/ 638743 w 2749371"/>
                <a:gd name="connsiteY287" fmla="*/ 5688515 h 6856457"/>
                <a:gd name="connsiteX288" fmla="*/ 634114 w 2749371"/>
                <a:gd name="connsiteY288" fmla="*/ 5713972 h 6856457"/>
                <a:gd name="connsiteX289" fmla="*/ 624086 w 2749371"/>
                <a:gd name="connsiteY289" fmla="*/ 5676943 h 6856457"/>
                <a:gd name="connsiteX290" fmla="*/ 638743 w 2749371"/>
                <a:gd name="connsiteY290" fmla="*/ 5688515 h 6856457"/>
                <a:gd name="connsiteX291" fmla="*/ 654171 w 2749371"/>
                <a:gd name="connsiteY291" fmla="*/ 5951572 h 6856457"/>
                <a:gd name="connsiteX292" fmla="*/ 617914 w 2749371"/>
                <a:gd name="connsiteY292" fmla="*/ 5990914 h 6856457"/>
                <a:gd name="connsiteX293" fmla="*/ 630257 w 2749371"/>
                <a:gd name="connsiteY293" fmla="*/ 5919943 h 6856457"/>
                <a:gd name="connsiteX294" fmla="*/ 654171 w 2749371"/>
                <a:gd name="connsiteY294" fmla="*/ 5951572 h 6856457"/>
                <a:gd name="connsiteX295" fmla="*/ 635657 w 2749371"/>
                <a:gd name="connsiteY295" fmla="*/ 5888314 h 6856457"/>
                <a:gd name="connsiteX296" fmla="*/ 643371 w 2749371"/>
                <a:gd name="connsiteY296" fmla="*/ 5841257 h 6856457"/>
                <a:gd name="connsiteX297" fmla="*/ 699686 w 2749371"/>
                <a:gd name="connsiteY297" fmla="*/ 5910686 h 6856457"/>
                <a:gd name="connsiteX298" fmla="*/ 670371 w 2749371"/>
                <a:gd name="connsiteY298" fmla="*/ 5934600 h 6856457"/>
                <a:gd name="connsiteX299" fmla="*/ 635657 w 2749371"/>
                <a:gd name="connsiteY299" fmla="*/ 5888314 h 6856457"/>
                <a:gd name="connsiteX300" fmla="*/ 648771 w 2749371"/>
                <a:gd name="connsiteY300" fmla="*/ 5811172 h 6856457"/>
                <a:gd name="connsiteX301" fmla="*/ 657257 w 2749371"/>
                <a:gd name="connsiteY301" fmla="*/ 5762572 h 6856457"/>
                <a:gd name="connsiteX302" fmla="*/ 658028 w 2749371"/>
                <a:gd name="connsiteY302" fmla="*/ 5762572 h 6856457"/>
                <a:gd name="connsiteX303" fmla="*/ 748286 w 2749371"/>
                <a:gd name="connsiteY303" fmla="*/ 5878286 h 6856457"/>
                <a:gd name="connsiteX304" fmla="*/ 718972 w 2749371"/>
                <a:gd name="connsiteY304" fmla="*/ 5897572 h 6856457"/>
                <a:gd name="connsiteX305" fmla="*/ 648771 w 2749371"/>
                <a:gd name="connsiteY305" fmla="*/ 5811172 h 6856457"/>
                <a:gd name="connsiteX306" fmla="*/ 766028 w 2749371"/>
                <a:gd name="connsiteY306" fmla="*/ 5661515 h 6856457"/>
                <a:gd name="connsiteX307" fmla="*/ 744429 w 2749371"/>
                <a:gd name="connsiteY307" fmla="*/ 5690829 h 6856457"/>
                <a:gd name="connsiteX308" fmla="*/ 704314 w 2749371"/>
                <a:gd name="connsiteY308" fmla="*/ 5653800 h 6856457"/>
                <a:gd name="connsiteX309" fmla="*/ 726686 w 2749371"/>
                <a:gd name="connsiteY309" fmla="*/ 5623715 h 6856457"/>
                <a:gd name="connsiteX310" fmla="*/ 766028 w 2749371"/>
                <a:gd name="connsiteY310" fmla="*/ 5661515 h 6856457"/>
                <a:gd name="connsiteX311" fmla="*/ 739800 w 2749371"/>
                <a:gd name="connsiteY311" fmla="*/ 5605200 h 6856457"/>
                <a:gd name="connsiteX312" fmla="*/ 748286 w 2749371"/>
                <a:gd name="connsiteY312" fmla="*/ 5594400 h 6856457"/>
                <a:gd name="connsiteX313" fmla="*/ 756000 w 2749371"/>
                <a:gd name="connsiteY313" fmla="*/ 5620629 h 6856457"/>
                <a:gd name="connsiteX314" fmla="*/ 739800 w 2749371"/>
                <a:gd name="connsiteY314" fmla="*/ 5605200 h 6856457"/>
                <a:gd name="connsiteX315" fmla="*/ 853972 w 2749371"/>
                <a:gd name="connsiteY315" fmla="*/ 5677715 h 6856457"/>
                <a:gd name="connsiteX316" fmla="*/ 839314 w 2749371"/>
                <a:gd name="connsiteY316" fmla="*/ 5699314 h 6856457"/>
                <a:gd name="connsiteX317" fmla="*/ 796886 w 2749371"/>
                <a:gd name="connsiteY317" fmla="*/ 5659200 h 6856457"/>
                <a:gd name="connsiteX318" fmla="*/ 810771 w 2749371"/>
                <a:gd name="connsiteY318" fmla="*/ 5639914 h 6856457"/>
                <a:gd name="connsiteX319" fmla="*/ 853972 w 2749371"/>
                <a:gd name="connsiteY319" fmla="*/ 5677715 h 6856457"/>
                <a:gd name="connsiteX320" fmla="*/ 824657 w 2749371"/>
                <a:gd name="connsiteY320" fmla="*/ 5620629 h 6856457"/>
                <a:gd name="connsiteX321" fmla="*/ 838543 w 2749371"/>
                <a:gd name="connsiteY321" fmla="*/ 5601343 h 6856457"/>
                <a:gd name="connsiteX322" fmla="*/ 850114 w 2749371"/>
                <a:gd name="connsiteY322" fmla="*/ 5643771 h 6856457"/>
                <a:gd name="connsiteX323" fmla="*/ 824657 w 2749371"/>
                <a:gd name="connsiteY323" fmla="*/ 5620629 h 6856457"/>
                <a:gd name="connsiteX324" fmla="*/ 855514 w 2749371"/>
                <a:gd name="connsiteY324" fmla="*/ 5746372 h 6856457"/>
                <a:gd name="connsiteX325" fmla="*/ 835457 w 2749371"/>
                <a:gd name="connsiteY325" fmla="*/ 5744829 h 6856457"/>
                <a:gd name="connsiteX326" fmla="*/ 842400 w 2749371"/>
                <a:gd name="connsiteY326" fmla="*/ 5734029 h 6856457"/>
                <a:gd name="connsiteX327" fmla="*/ 855514 w 2749371"/>
                <a:gd name="connsiteY327" fmla="*/ 5746372 h 6856457"/>
                <a:gd name="connsiteX328" fmla="*/ 826200 w 2749371"/>
                <a:gd name="connsiteY328" fmla="*/ 5718600 h 6856457"/>
                <a:gd name="connsiteX329" fmla="*/ 813857 w 2749371"/>
                <a:gd name="connsiteY329" fmla="*/ 5736343 h 6856457"/>
                <a:gd name="connsiteX330" fmla="*/ 802286 w 2749371"/>
                <a:gd name="connsiteY330" fmla="*/ 5695457 h 6856457"/>
                <a:gd name="connsiteX331" fmla="*/ 826200 w 2749371"/>
                <a:gd name="connsiteY331" fmla="*/ 5718600 h 6856457"/>
                <a:gd name="connsiteX332" fmla="*/ 807686 w 2749371"/>
                <a:gd name="connsiteY332" fmla="*/ 5605200 h 6856457"/>
                <a:gd name="connsiteX333" fmla="*/ 779914 w 2749371"/>
                <a:gd name="connsiteY333" fmla="*/ 5580515 h 6856457"/>
                <a:gd name="connsiteX334" fmla="*/ 823114 w 2749371"/>
                <a:gd name="connsiteY334" fmla="*/ 5584372 h 6856457"/>
                <a:gd name="connsiteX335" fmla="*/ 807686 w 2749371"/>
                <a:gd name="connsiteY335" fmla="*/ 5605200 h 6856457"/>
                <a:gd name="connsiteX336" fmla="*/ 793800 w 2749371"/>
                <a:gd name="connsiteY336" fmla="*/ 5624486 h 6856457"/>
                <a:gd name="connsiteX337" fmla="*/ 784543 w 2749371"/>
                <a:gd name="connsiteY337" fmla="*/ 5636829 h 6856457"/>
                <a:gd name="connsiteX338" fmla="*/ 776829 w 2749371"/>
                <a:gd name="connsiteY338" fmla="*/ 5609829 h 6856457"/>
                <a:gd name="connsiteX339" fmla="*/ 793800 w 2749371"/>
                <a:gd name="connsiteY339" fmla="*/ 5624486 h 6856457"/>
                <a:gd name="connsiteX340" fmla="*/ 788400 w 2749371"/>
                <a:gd name="connsiteY340" fmla="*/ 5730943 h 6856457"/>
                <a:gd name="connsiteX341" fmla="*/ 761400 w 2749371"/>
                <a:gd name="connsiteY341" fmla="*/ 5706257 h 6856457"/>
                <a:gd name="connsiteX342" fmla="*/ 775286 w 2749371"/>
                <a:gd name="connsiteY342" fmla="*/ 5686972 h 6856457"/>
                <a:gd name="connsiteX343" fmla="*/ 788400 w 2749371"/>
                <a:gd name="connsiteY343" fmla="*/ 5730943 h 6856457"/>
                <a:gd name="connsiteX344" fmla="*/ 764486 w 2749371"/>
                <a:gd name="connsiteY344" fmla="*/ 5739429 h 6856457"/>
                <a:gd name="connsiteX345" fmla="*/ 738257 w 2749371"/>
                <a:gd name="connsiteY345" fmla="*/ 5737115 h 6856457"/>
                <a:gd name="connsiteX346" fmla="*/ 748286 w 2749371"/>
                <a:gd name="connsiteY346" fmla="*/ 5724000 h 6856457"/>
                <a:gd name="connsiteX347" fmla="*/ 764486 w 2749371"/>
                <a:gd name="connsiteY347" fmla="*/ 5739429 h 6856457"/>
                <a:gd name="connsiteX348" fmla="*/ 730543 w 2749371"/>
                <a:gd name="connsiteY348" fmla="*/ 5708572 h 6856457"/>
                <a:gd name="connsiteX349" fmla="*/ 718200 w 2749371"/>
                <a:gd name="connsiteY349" fmla="*/ 5725543 h 6856457"/>
                <a:gd name="connsiteX350" fmla="*/ 708171 w 2749371"/>
                <a:gd name="connsiteY350" fmla="*/ 5687743 h 6856457"/>
                <a:gd name="connsiteX351" fmla="*/ 730543 w 2749371"/>
                <a:gd name="connsiteY351" fmla="*/ 5708572 h 6856457"/>
                <a:gd name="connsiteX352" fmla="*/ 723600 w 2749371"/>
                <a:gd name="connsiteY352" fmla="*/ 5589000 h 6856457"/>
                <a:gd name="connsiteX353" fmla="*/ 708943 w 2749371"/>
                <a:gd name="connsiteY353" fmla="*/ 5575115 h 6856457"/>
                <a:gd name="connsiteX354" fmla="*/ 732857 w 2749371"/>
                <a:gd name="connsiteY354" fmla="*/ 5577429 h 6856457"/>
                <a:gd name="connsiteX355" fmla="*/ 723600 w 2749371"/>
                <a:gd name="connsiteY355" fmla="*/ 5589000 h 6856457"/>
                <a:gd name="connsiteX356" fmla="*/ 709714 w 2749371"/>
                <a:gd name="connsiteY356" fmla="*/ 5607515 h 6856457"/>
                <a:gd name="connsiteX357" fmla="*/ 692743 w 2749371"/>
                <a:gd name="connsiteY357" fmla="*/ 5630658 h 6856457"/>
                <a:gd name="connsiteX358" fmla="*/ 685028 w 2749371"/>
                <a:gd name="connsiteY358" fmla="*/ 5602115 h 6856457"/>
                <a:gd name="connsiteX359" fmla="*/ 688114 w 2749371"/>
                <a:gd name="connsiteY359" fmla="*/ 5585914 h 6856457"/>
                <a:gd name="connsiteX360" fmla="*/ 709714 w 2749371"/>
                <a:gd name="connsiteY360" fmla="*/ 5607515 h 6856457"/>
                <a:gd name="connsiteX361" fmla="*/ 696600 w 2749371"/>
                <a:gd name="connsiteY361" fmla="*/ 5734800 h 6856457"/>
                <a:gd name="connsiteX362" fmla="*/ 661886 w 2749371"/>
                <a:gd name="connsiteY362" fmla="*/ 5732486 h 6856457"/>
                <a:gd name="connsiteX363" fmla="*/ 674229 w 2749371"/>
                <a:gd name="connsiteY363" fmla="*/ 5658429 h 6856457"/>
                <a:gd name="connsiteX364" fmla="*/ 675000 w 2749371"/>
                <a:gd name="connsiteY364" fmla="*/ 5659200 h 6856457"/>
                <a:gd name="connsiteX365" fmla="*/ 696600 w 2749371"/>
                <a:gd name="connsiteY365" fmla="*/ 5734800 h 6856457"/>
                <a:gd name="connsiteX366" fmla="*/ 688886 w 2749371"/>
                <a:gd name="connsiteY366" fmla="*/ 5764886 h 6856457"/>
                <a:gd name="connsiteX367" fmla="*/ 733629 w 2749371"/>
                <a:gd name="connsiteY367" fmla="*/ 5767972 h 6856457"/>
                <a:gd name="connsiteX368" fmla="*/ 791486 w 2749371"/>
                <a:gd name="connsiteY368" fmla="*/ 5853600 h 6856457"/>
                <a:gd name="connsiteX369" fmla="*/ 767571 w 2749371"/>
                <a:gd name="connsiteY369" fmla="*/ 5865943 h 6856457"/>
                <a:gd name="connsiteX370" fmla="*/ 688886 w 2749371"/>
                <a:gd name="connsiteY370" fmla="*/ 5764886 h 6856457"/>
                <a:gd name="connsiteX371" fmla="*/ 762943 w 2749371"/>
                <a:gd name="connsiteY371" fmla="*/ 5770286 h 6856457"/>
                <a:gd name="connsiteX372" fmla="*/ 800743 w 2749371"/>
                <a:gd name="connsiteY372" fmla="*/ 5773372 h 6856457"/>
                <a:gd name="connsiteX373" fmla="*/ 800743 w 2749371"/>
                <a:gd name="connsiteY373" fmla="*/ 5773372 h 6856457"/>
                <a:gd name="connsiteX374" fmla="*/ 800743 w 2749371"/>
                <a:gd name="connsiteY374" fmla="*/ 5773372 h 6856457"/>
                <a:gd name="connsiteX375" fmla="*/ 820028 w 2749371"/>
                <a:gd name="connsiteY375" fmla="*/ 5774914 h 6856457"/>
                <a:gd name="connsiteX376" fmla="*/ 856286 w 2749371"/>
                <a:gd name="connsiteY376" fmla="*/ 5827372 h 6856457"/>
                <a:gd name="connsiteX377" fmla="*/ 812314 w 2749371"/>
                <a:gd name="connsiteY377" fmla="*/ 5844343 h 6856457"/>
                <a:gd name="connsiteX378" fmla="*/ 762943 w 2749371"/>
                <a:gd name="connsiteY378" fmla="*/ 5770286 h 6856457"/>
                <a:gd name="connsiteX379" fmla="*/ 850114 w 2749371"/>
                <a:gd name="connsiteY379" fmla="*/ 5777229 h 6856457"/>
                <a:gd name="connsiteX380" fmla="*/ 900257 w 2749371"/>
                <a:gd name="connsiteY380" fmla="*/ 5781086 h 6856457"/>
                <a:gd name="connsiteX381" fmla="*/ 912600 w 2749371"/>
                <a:gd name="connsiteY381" fmla="*/ 5810400 h 6856457"/>
                <a:gd name="connsiteX382" fmla="*/ 879429 w 2749371"/>
                <a:gd name="connsiteY382" fmla="*/ 5819658 h 6856457"/>
                <a:gd name="connsiteX383" fmla="*/ 850114 w 2749371"/>
                <a:gd name="connsiteY383" fmla="*/ 5777229 h 6856457"/>
                <a:gd name="connsiteX384" fmla="*/ 885600 w 2749371"/>
                <a:gd name="connsiteY384" fmla="*/ 5630658 h 6856457"/>
                <a:gd name="connsiteX385" fmla="*/ 875571 w 2749371"/>
                <a:gd name="connsiteY385" fmla="*/ 5646086 h 6856457"/>
                <a:gd name="connsiteX386" fmla="*/ 867086 w 2749371"/>
                <a:gd name="connsiteY386" fmla="*/ 5614457 h 6856457"/>
                <a:gd name="connsiteX387" fmla="*/ 885600 w 2749371"/>
                <a:gd name="connsiteY387" fmla="*/ 5630658 h 6856457"/>
                <a:gd name="connsiteX388" fmla="*/ 872486 w 2749371"/>
                <a:gd name="connsiteY388" fmla="*/ 5589000 h 6856457"/>
                <a:gd name="connsiteX389" fmla="*/ 911829 w 2749371"/>
                <a:gd name="connsiteY389" fmla="*/ 5592086 h 6856457"/>
                <a:gd name="connsiteX390" fmla="*/ 898714 w 2749371"/>
                <a:gd name="connsiteY390" fmla="*/ 5611372 h 6856457"/>
                <a:gd name="connsiteX391" fmla="*/ 872486 w 2749371"/>
                <a:gd name="connsiteY391" fmla="*/ 5589000 h 6856457"/>
                <a:gd name="connsiteX392" fmla="*/ 875571 w 2749371"/>
                <a:gd name="connsiteY392" fmla="*/ 5733257 h 6856457"/>
                <a:gd name="connsiteX393" fmla="*/ 856286 w 2749371"/>
                <a:gd name="connsiteY393" fmla="*/ 5714743 h 6856457"/>
                <a:gd name="connsiteX394" fmla="*/ 866314 w 2749371"/>
                <a:gd name="connsiteY394" fmla="*/ 5700086 h 6856457"/>
                <a:gd name="connsiteX395" fmla="*/ 875571 w 2749371"/>
                <a:gd name="connsiteY395" fmla="*/ 5733257 h 6856457"/>
                <a:gd name="connsiteX396" fmla="*/ 894086 w 2749371"/>
                <a:gd name="connsiteY396" fmla="*/ 5713200 h 6856457"/>
                <a:gd name="connsiteX397" fmla="*/ 909514 w 2749371"/>
                <a:gd name="connsiteY397" fmla="*/ 5726314 h 6856457"/>
                <a:gd name="connsiteX398" fmla="*/ 901028 w 2749371"/>
                <a:gd name="connsiteY398" fmla="*/ 5737886 h 6856457"/>
                <a:gd name="connsiteX399" fmla="*/ 894086 w 2749371"/>
                <a:gd name="connsiteY399" fmla="*/ 5713200 h 6856457"/>
                <a:gd name="connsiteX400" fmla="*/ 884057 w 2749371"/>
                <a:gd name="connsiteY400" fmla="*/ 5673857 h 6856457"/>
                <a:gd name="connsiteX401" fmla="*/ 902571 w 2749371"/>
                <a:gd name="connsiteY401" fmla="*/ 5646086 h 6856457"/>
                <a:gd name="connsiteX402" fmla="*/ 941914 w 2749371"/>
                <a:gd name="connsiteY402" fmla="*/ 5680029 h 6856457"/>
                <a:gd name="connsiteX403" fmla="*/ 921857 w 2749371"/>
                <a:gd name="connsiteY403" fmla="*/ 5707800 h 6856457"/>
                <a:gd name="connsiteX404" fmla="*/ 884057 w 2749371"/>
                <a:gd name="connsiteY404" fmla="*/ 5673857 h 6856457"/>
                <a:gd name="connsiteX405" fmla="*/ 915686 w 2749371"/>
                <a:gd name="connsiteY405" fmla="*/ 5626800 h 6856457"/>
                <a:gd name="connsiteX406" fmla="*/ 926486 w 2749371"/>
                <a:gd name="connsiteY406" fmla="*/ 5610600 h 6856457"/>
                <a:gd name="connsiteX407" fmla="*/ 935743 w 2749371"/>
                <a:gd name="connsiteY407" fmla="*/ 5643771 h 6856457"/>
                <a:gd name="connsiteX408" fmla="*/ 915686 w 2749371"/>
                <a:gd name="connsiteY408" fmla="*/ 5626800 h 6856457"/>
                <a:gd name="connsiteX409" fmla="*/ 972000 w 2749371"/>
                <a:gd name="connsiteY409" fmla="*/ 5637600 h 6856457"/>
                <a:gd name="connsiteX410" fmla="*/ 961972 w 2749371"/>
                <a:gd name="connsiteY410" fmla="*/ 5651486 h 6856457"/>
                <a:gd name="connsiteX411" fmla="*/ 953486 w 2749371"/>
                <a:gd name="connsiteY411" fmla="*/ 5621400 h 6856457"/>
                <a:gd name="connsiteX412" fmla="*/ 972000 w 2749371"/>
                <a:gd name="connsiteY412" fmla="*/ 5637600 h 6856457"/>
                <a:gd name="connsiteX413" fmla="*/ 959657 w 2749371"/>
                <a:gd name="connsiteY413" fmla="*/ 5595943 h 6856457"/>
                <a:gd name="connsiteX414" fmla="*/ 999771 w 2749371"/>
                <a:gd name="connsiteY414" fmla="*/ 5599029 h 6856457"/>
                <a:gd name="connsiteX415" fmla="*/ 985886 w 2749371"/>
                <a:gd name="connsiteY415" fmla="*/ 5618314 h 6856457"/>
                <a:gd name="connsiteX416" fmla="*/ 959657 w 2749371"/>
                <a:gd name="connsiteY416" fmla="*/ 5595943 h 6856457"/>
                <a:gd name="connsiteX417" fmla="*/ 964286 w 2749371"/>
                <a:gd name="connsiteY417" fmla="*/ 5745600 h 6856457"/>
                <a:gd name="connsiteX418" fmla="*/ 939600 w 2749371"/>
                <a:gd name="connsiteY418" fmla="*/ 5723229 h 6856457"/>
                <a:gd name="connsiteX419" fmla="*/ 952714 w 2749371"/>
                <a:gd name="connsiteY419" fmla="*/ 5704715 h 6856457"/>
                <a:gd name="connsiteX420" fmla="*/ 964286 w 2749371"/>
                <a:gd name="connsiteY420" fmla="*/ 5745600 h 6856457"/>
                <a:gd name="connsiteX421" fmla="*/ 926486 w 2749371"/>
                <a:gd name="connsiteY421" fmla="*/ 5742515 h 6856457"/>
                <a:gd name="connsiteX422" fmla="*/ 938057 w 2749371"/>
                <a:gd name="connsiteY422" fmla="*/ 5752543 h 6856457"/>
                <a:gd name="connsiteX423" fmla="*/ 920314 w 2749371"/>
                <a:gd name="connsiteY423" fmla="*/ 5751000 h 6856457"/>
                <a:gd name="connsiteX424" fmla="*/ 926486 w 2749371"/>
                <a:gd name="connsiteY424" fmla="*/ 5742515 h 6856457"/>
                <a:gd name="connsiteX425" fmla="*/ 974314 w 2749371"/>
                <a:gd name="connsiteY425" fmla="*/ 5786486 h 6856457"/>
                <a:gd name="connsiteX426" fmla="*/ 975857 w 2749371"/>
                <a:gd name="connsiteY426" fmla="*/ 5797286 h 6856457"/>
                <a:gd name="connsiteX427" fmla="*/ 934972 w 2749371"/>
                <a:gd name="connsiteY427" fmla="*/ 5805000 h 6856457"/>
                <a:gd name="connsiteX428" fmla="*/ 925714 w 2749371"/>
                <a:gd name="connsiteY428" fmla="*/ 5782629 h 6856457"/>
                <a:gd name="connsiteX429" fmla="*/ 974314 w 2749371"/>
                <a:gd name="connsiteY429" fmla="*/ 5786486 h 6856457"/>
                <a:gd name="connsiteX430" fmla="*/ 973543 w 2749371"/>
                <a:gd name="connsiteY430" fmla="*/ 5676172 h 6856457"/>
                <a:gd name="connsiteX431" fmla="*/ 990514 w 2749371"/>
                <a:gd name="connsiteY431" fmla="*/ 5652257 h 6856457"/>
                <a:gd name="connsiteX432" fmla="*/ 1032171 w 2749371"/>
                <a:gd name="connsiteY432" fmla="*/ 5687743 h 6856457"/>
                <a:gd name="connsiteX433" fmla="*/ 1015972 w 2749371"/>
                <a:gd name="connsiteY433" fmla="*/ 5711658 h 6856457"/>
                <a:gd name="connsiteX434" fmla="*/ 973543 w 2749371"/>
                <a:gd name="connsiteY434" fmla="*/ 5676172 h 6856457"/>
                <a:gd name="connsiteX435" fmla="*/ 1003629 w 2749371"/>
                <a:gd name="connsiteY435" fmla="*/ 5633743 h 6856457"/>
                <a:gd name="connsiteX436" fmla="*/ 1016743 w 2749371"/>
                <a:gd name="connsiteY436" fmla="*/ 5616000 h 6856457"/>
                <a:gd name="connsiteX437" fmla="*/ 1027543 w 2749371"/>
                <a:gd name="connsiteY437" fmla="*/ 5654572 h 6856457"/>
                <a:gd name="connsiteX438" fmla="*/ 1003629 w 2749371"/>
                <a:gd name="connsiteY438" fmla="*/ 5633743 h 6856457"/>
                <a:gd name="connsiteX439" fmla="*/ 1002086 w 2749371"/>
                <a:gd name="connsiteY439" fmla="*/ 5731715 h 6856457"/>
                <a:gd name="connsiteX440" fmla="*/ 989743 w 2749371"/>
                <a:gd name="connsiteY440" fmla="*/ 5750229 h 6856457"/>
                <a:gd name="connsiteX441" fmla="*/ 978943 w 2749371"/>
                <a:gd name="connsiteY441" fmla="*/ 5712429 h 6856457"/>
                <a:gd name="connsiteX442" fmla="*/ 1002086 w 2749371"/>
                <a:gd name="connsiteY442" fmla="*/ 5731715 h 6856457"/>
                <a:gd name="connsiteX443" fmla="*/ 1032171 w 2749371"/>
                <a:gd name="connsiteY443" fmla="*/ 5790343 h 6856457"/>
                <a:gd name="connsiteX444" fmla="*/ 1012886 w 2749371"/>
                <a:gd name="connsiteY444" fmla="*/ 5791886 h 6856457"/>
                <a:gd name="connsiteX445" fmla="*/ 999000 w 2749371"/>
                <a:gd name="connsiteY445" fmla="*/ 5793429 h 6856457"/>
                <a:gd name="connsiteX446" fmla="*/ 998229 w 2749371"/>
                <a:gd name="connsiteY446" fmla="*/ 5787257 h 6856457"/>
                <a:gd name="connsiteX447" fmla="*/ 1032171 w 2749371"/>
                <a:gd name="connsiteY447" fmla="*/ 5790343 h 6856457"/>
                <a:gd name="connsiteX448" fmla="*/ 1012114 w 2749371"/>
                <a:gd name="connsiteY448" fmla="*/ 5757943 h 6856457"/>
                <a:gd name="connsiteX449" fmla="*/ 1019829 w 2749371"/>
                <a:gd name="connsiteY449" fmla="*/ 5747143 h 6856457"/>
                <a:gd name="connsiteX450" fmla="*/ 1034486 w 2749371"/>
                <a:gd name="connsiteY450" fmla="*/ 5759486 h 6856457"/>
                <a:gd name="connsiteX451" fmla="*/ 1012114 w 2749371"/>
                <a:gd name="connsiteY451" fmla="*/ 5757943 h 6856457"/>
                <a:gd name="connsiteX452" fmla="*/ 1032943 w 2749371"/>
                <a:gd name="connsiteY452" fmla="*/ 5727857 h 6856457"/>
                <a:gd name="connsiteX453" fmla="*/ 1042972 w 2749371"/>
                <a:gd name="connsiteY453" fmla="*/ 5712429 h 6856457"/>
                <a:gd name="connsiteX454" fmla="*/ 1051457 w 2749371"/>
                <a:gd name="connsiteY454" fmla="*/ 5744057 h 6856457"/>
                <a:gd name="connsiteX455" fmla="*/ 1032943 w 2749371"/>
                <a:gd name="connsiteY455" fmla="*/ 5727857 h 6856457"/>
                <a:gd name="connsiteX456" fmla="*/ 1041429 w 2749371"/>
                <a:gd name="connsiteY456" fmla="*/ 5621400 h 6856457"/>
                <a:gd name="connsiteX457" fmla="*/ 1063029 w 2749371"/>
                <a:gd name="connsiteY457" fmla="*/ 5641457 h 6856457"/>
                <a:gd name="connsiteX458" fmla="*/ 1051457 w 2749371"/>
                <a:gd name="connsiteY458" fmla="*/ 5658429 h 6856457"/>
                <a:gd name="connsiteX459" fmla="*/ 1041429 w 2749371"/>
                <a:gd name="connsiteY459" fmla="*/ 5621400 h 6856457"/>
                <a:gd name="connsiteX460" fmla="*/ 1056857 w 2749371"/>
                <a:gd name="connsiteY460" fmla="*/ 5604429 h 6856457"/>
                <a:gd name="connsiteX461" fmla="*/ 1086171 w 2749371"/>
                <a:gd name="connsiteY461" fmla="*/ 5606743 h 6856457"/>
                <a:gd name="connsiteX462" fmla="*/ 1076143 w 2749371"/>
                <a:gd name="connsiteY462" fmla="*/ 5622172 h 6856457"/>
                <a:gd name="connsiteX463" fmla="*/ 1056857 w 2749371"/>
                <a:gd name="connsiteY463" fmla="*/ 5604429 h 6856457"/>
                <a:gd name="connsiteX464" fmla="*/ 1093114 w 2749371"/>
                <a:gd name="connsiteY464" fmla="*/ 5637600 h 6856457"/>
                <a:gd name="connsiteX465" fmla="*/ 1102371 w 2749371"/>
                <a:gd name="connsiteY465" fmla="*/ 5623715 h 6856457"/>
                <a:gd name="connsiteX466" fmla="*/ 1110086 w 2749371"/>
                <a:gd name="connsiteY466" fmla="*/ 5653029 h 6856457"/>
                <a:gd name="connsiteX467" fmla="*/ 1093114 w 2749371"/>
                <a:gd name="connsiteY467" fmla="*/ 5637600 h 6856457"/>
                <a:gd name="connsiteX468" fmla="*/ 1108543 w 2749371"/>
                <a:gd name="connsiteY468" fmla="*/ 5754857 h 6856457"/>
                <a:gd name="connsiteX469" fmla="*/ 1122429 w 2749371"/>
                <a:gd name="connsiteY469" fmla="*/ 5766429 h 6856457"/>
                <a:gd name="connsiteX470" fmla="*/ 1102371 w 2749371"/>
                <a:gd name="connsiteY470" fmla="*/ 5764886 h 6856457"/>
                <a:gd name="connsiteX471" fmla="*/ 1108543 w 2749371"/>
                <a:gd name="connsiteY471" fmla="*/ 5754857 h 6856457"/>
                <a:gd name="connsiteX472" fmla="*/ 1121657 w 2749371"/>
                <a:gd name="connsiteY472" fmla="*/ 5735572 h 6856457"/>
                <a:gd name="connsiteX473" fmla="*/ 1129371 w 2749371"/>
                <a:gd name="connsiteY473" fmla="*/ 5724000 h 6856457"/>
                <a:gd name="connsiteX474" fmla="*/ 1135543 w 2749371"/>
                <a:gd name="connsiteY474" fmla="*/ 5747914 h 6856457"/>
                <a:gd name="connsiteX475" fmla="*/ 1121657 w 2749371"/>
                <a:gd name="connsiteY475" fmla="*/ 5735572 h 6856457"/>
                <a:gd name="connsiteX476" fmla="*/ 1127829 w 2749371"/>
                <a:gd name="connsiteY476" fmla="*/ 5630658 h 6856457"/>
                <a:gd name="connsiteX477" fmla="*/ 1149429 w 2749371"/>
                <a:gd name="connsiteY477" fmla="*/ 5649943 h 6856457"/>
                <a:gd name="connsiteX478" fmla="*/ 1137857 w 2749371"/>
                <a:gd name="connsiteY478" fmla="*/ 5667686 h 6856457"/>
                <a:gd name="connsiteX479" fmla="*/ 1127829 w 2749371"/>
                <a:gd name="connsiteY479" fmla="*/ 5630658 h 6856457"/>
                <a:gd name="connsiteX480" fmla="*/ 1140943 w 2749371"/>
                <a:gd name="connsiteY480" fmla="*/ 5611372 h 6856457"/>
                <a:gd name="connsiteX481" fmla="*/ 1172571 w 2749371"/>
                <a:gd name="connsiteY481" fmla="*/ 5613686 h 6856457"/>
                <a:gd name="connsiteX482" fmla="*/ 1162543 w 2749371"/>
                <a:gd name="connsiteY482" fmla="*/ 5629115 h 6856457"/>
                <a:gd name="connsiteX483" fmla="*/ 1140943 w 2749371"/>
                <a:gd name="connsiteY483" fmla="*/ 5611372 h 6856457"/>
                <a:gd name="connsiteX484" fmla="*/ 1180286 w 2749371"/>
                <a:gd name="connsiteY484" fmla="*/ 5645314 h 6856457"/>
                <a:gd name="connsiteX485" fmla="*/ 1188000 w 2749371"/>
                <a:gd name="connsiteY485" fmla="*/ 5633743 h 6856457"/>
                <a:gd name="connsiteX486" fmla="*/ 1194943 w 2749371"/>
                <a:gd name="connsiteY486" fmla="*/ 5658429 h 6856457"/>
                <a:gd name="connsiteX487" fmla="*/ 1180286 w 2749371"/>
                <a:gd name="connsiteY487" fmla="*/ 5645314 h 6856457"/>
                <a:gd name="connsiteX488" fmla="*/ 1190314 w 2749371"/>
                <a:gd name="connsiteY488" fmla="*/ 5758715 h 6856457"/>
                <a:gd name="connsiteX489" fmla="*/ 1205743 w 2749371"/>
                <a:gd name="connsiteY489" fmla="*/ 5772600 h 6856457"/>
                <a:gd name="connsiteX490" fmla="*/ 1182600 w 2749371"/>
                <a:gd name="connsiteY490" fmla="*/ 5771057 h 6856457"/>
                <a:gd name="connsiteX491" fmla="*/ 1190314 w 2749371"/>
                <a:gd name="connsiteY491" fmla="*/ 5758715 h 6856457"/>
                <a:gd name="connsiteX492" fmla="*/ 1202657 w 2749371"/>
                <a:gd name="connsiteY492" fmla="*/ 5738658 h 6856457"/>
                <a:gd name="connsiteX493" fmla="*/ 1213457 w 2749371"/>
                <a:gd name="connsiteY493" fmla="*/ 5721686 h 6856457"/>
                <a:gd name="connsiteX494" fmla="*/ 1224257 w 2749371"/>
                <a:gd name="connsiteY494" fmla="*/ 5758715 h 6856457"/>
                <a:gd name="connsiteX495" fmla="*/ 1202657 w 2749371"/>
                <a:gd name="connsiteY495" fmla="*/ 5738658 h 6856457"/>
                <a:gd name="connsiteX496" fmla="*/ 1221171 w 2749371"/>
                <a:gd name="connsiteY496" fmla="*/ 5667686 h 6856457"/>
                <a:gd name="connsiteX497" fmla="*/ 1213457 w 2749371"/>
                <a:gd name="connsiteY497" fmla="*/ 5640686 h 6856457"/>
                <a:gd name="connsiteX498" fmla="*/ 1229657 w 2749371"/>
                <a:gd name="connsiteY498" fmla="*/ 5655343 h 6856457"/>
                <a:gd name="connsiteX499" fmla="*/ 1221171 w 2749371"/>
                <a:gd name="connsiteY499" fmla="*/ 5667686 h 6856457"/>
                <a:gd name="connsiteX500" fmla="*/ 1224257 w 2749371"/>
                <a:gd name="connsiteY500" fmla="*/ 5618314 h 6856457"/>
                <a:gd name="connsiteX501" fmla="*/ 1252029 w 2749371"/>
                <a:gd name="connsiteY501" fmla="*/ 5620629 h 6856457"/>
                <a:gd name="connsiteX502" fmla="*/ 1242771 w 2749371"/>
                <a:gd name="connsiteY502" fmla="*/ 5634515 h 6856457"/>
                <a:gd name="connsiteX503" fmla="*/ 1224257 w 2749371"/>
                <a:gd name="connsiteY503" fmla="*/ 5618314 h 6856457"/>
                <a:gd name="connsiteX504" fmla="*/ 1259743 w 2749371"/>
                <a:gd name="connsiteY504" fmla="*/ 5650715 h 6856457"/>
                <a:gd name="connsiteX505" fmla="*/ 1270543 w 2749371"/>
                <a:gd name="connsiteY505" fmla="*/ 5634515 h 6856457"/>
                <a:gd name="connsiteX506" fmla="*/ 1282114 w 2749371"/>
                <a:gd name="connsiteY506" fmla="*/ 5670000 h 6856457"/>
                <a:gd name="connsiteX507" fmla="*/ 1259743 w 2749371"/>
                <a:gd name="connsiteY507" fmla="*/ 5650715 h 6856457"/>
                <a:gd name="connsiteX508" fmla="*/ 1279800 w 2749371"/>
                <a:gd name="connsiteY508" fmla="*/ 5763343 h 6856457"/>
                <a:gd name="connsiteX509" fmla="*/ 1298314 w 2749371"/>
                <a:gd name="connsiteY509" fmla="*/ 5779543 h 6856457"/>
                <a:gd name="connsiteX510" fmla="*/ 1270543 w 2749371"/>
                <a:gd name="connsiteY510" fmla="*/ 5777229 h 6856457"/>
                <a:gd name="connsiteX511" fmla="*/ 1279800 w 2749371"/>
                <a:gd name="connsiteY511" fmla="*/ 5763343 h 6856457"/>
                <a:gd name="connsiteX512" fmla="*/ 1292143 w 2749371"/>
                <a:gd name="connsiteY512" fmla="*/ 5744057 h 6856457"/>
                <a:gd name="connsiteX513" fmla="*/ 1300629 w 2749371"/>
                <a:gd name="connsiteY513" fmla="*/ 5730943 h 6856457"/>
                <a:gd name="connsiteX514" fmla="*/ 1309886 w 2749371"/>
                <a:gd name="connsiteY514" fmla="*/ 5758715 h 6856457"/>
                <a:gd name="connsiteX515" fmla="*/ 1292143 w 2749371"/>
                <a:gd name="connsiteY515" fmla="*/ 5744057 h 6856457"/>
                <a:gd name="connsiteX516" fmla="*/ 1317600 w 2749371"/>
                <a:gd name="connsiteY516" fmla="*/ 5661515 h 6856457"/>
                <a:gd name="connsiteX517" fmla="*/ 1308343 w 2749371"/>
                <a:gd name="connsiteY517" fmla="*/ 5676172 h 6856457"/>
                <a:gd name="connsiteX518" fmla="*/ 1298314 w 2749371"/>
                <a:gd name="connsiteY518" fmla="*/ 5643771 h 6856457"/>
                <a:gd name="connsiteX519" fmla="*/ 1317600 w 2749371"/>
                <a:gd name="connsiteY519" fmla="*/ 5661515 h 6856457"/>
                <a:gd name="connsiteX520" fmla="*/ 1312200 w 2749371"/>
                <a:gd name="connsiteY520" fmla="*/ 5626029 h 6856457"/>
                <a:gd name="connsiteX521" fmla="*/ 1339200 w 2749371"/>
                <a:gd name="connsiteY521" fmla="*/ 5628343 h 6856457"/>
                <a:gd name="connsiteX522" fmla="*/ 1330714 w 2749371"/>
                <a:gd name="connsiteY522" fmla="*/ 5642229 h 6856457"/>
                <a:gd name="connsiteX523" fmla="*/ 1312200 w 2749371"/>
                <a:gd name="connsiteY523" fmla="*/ 5626029 h 6856457"/>
                <a:gd name="connsiteX524" fmla="*/ 1351543 w 2749371"/>
                <a:gd name="connsiteY524" fmla="*/ 5814257 h 6856457"/>
                <a:gd name="connsiteX525" fmla="*/ 1350000 w 2749371"/>
                <a:gd name="connsiteY525" fmla="*/ 5821200 h 6856457"/>
                <a:gd name="connsiteX526" fmla="*/ 1308343 w 2749371"/>
                <a:gd name="connsiteY526" fmla="*/ 5811172 h 6856457"/>
                <a:gd name="connsiteX527" fmla="*/ 1351543 w 2749371"/>
                <a:gd name="connsiteY527" fmla="*/ 5814257 h 6856457"/>
                <a:gd name="connsiteX528" fmla="*/ 1328400 w 2749371"/>
                <a:gd name="connsiteY528" fmla="*/ 5742515 h 6856457"/>
                <a:gd name="connsiteX529" fmla="*/ 1348457 w 2749371"/>
                <a:gd name="connsiteY529" fmla="*/ 5760257 h 6856457"/>
                <a:gd name="connsiteX530" fmla="*/ 1339200 w 2749371"/>
                <a:gd name="connsiteY530" fmla="*/ 5776457 h 6856457"/>
                <a:gd name="connsiteX531" fmla="*/ 1328400 w 2749371"/>
                <a:gd name="connsiteY531" fmla="*/ 5742515 h 6856457"/>
                <a:gd name="connsiteX532" fmla="*/ 1318371 w 2749371"/>
                <a:gd name="connsiteY532" fmla="*/ 5702400 h 6856457"/>
                <a:gd name="connsiteX533" fmla="*/ 1334571 w 2749371"/>
                <a:gd name="connsiteY533" fmla="*/ 5676943 h 6856457"/>
                <a:gd name="connsiteX534" fmla="*/ 1375457 w 2749371"/>
                <a:gd name="connsiteY534" fmla="*/ 5713200 h 6856457"/>
                <a:gd name="connsiteX535" fmla="*/ 1360800 w 2749371"/>
                <a:gd name="connsiteY535" fmla="*/ 5738658 h 6856457"/>
                <a:gd name="connsiteX536" fmla="*/ 1318371 w 2749371"/>
                <a:gd name="connsiteY536" fmla="*/ 5702400 h 6856457"/>
                <a:gd name="connsiteX537" fmla="*/ 1346914 w 2749371"/>
                <a:gd name="connsiteY537" fmla="*/ 5657658 h 6856457"/>
                <a:gd name="connsiteX538" fmla="*/ 1355400 w 2749371"/>
                <a:gd name="connsiteY538" fmla="*/ 5644543 h 6856457"/>
                <a:gd name="connsiteX539" fmla="*/ 1363886 w 2749371"/>
                <a:gd name="connsiteY539" fmla="*/ 5672314 h 6856457"/>
                <a:gd name="connsiteX540" fmla="*/ 1346914 w 2749371"/>
                <a:gd name="connsiteY540" fmla="*/ 5657658 h 6856457"/>
                <a:gd name="connsiteX541" fmla="*/ 1366200 w 2749371"/>
                <a:gd name="connsiteY541" fmla="*/ 5775686 h 6856457"/>
                <a:gd name="connsiteX542" fmla="*/ 1377000 w 2749371"/>
                <a:gd name="connsiteY542" fmla="*/ 5785715 h 6856457"/>
                <a:gd name="connsiteX543" fmla="*/ 1360800 w 2749371"/>
                <a:gd name="connsiteY543" fmla="*/ 5784172 h 6856457"/>
                <a:gd name="connsiteX544" fmla="*/ 1366200 w 2749371"/>
                <a:gd name="connsiteY544" fmla="*/ 5775686 h 6856457"/>
                <a:gd name="connsiteX545" fmla="*/ 1374686 w 2749371"/>
                <a:gd name="connsiteY545" fmla="*/ 5815800 h 6856457"/>
                <a:gd name="connsiteX546" fmla="*/ 1413257 w 2749371"/>
                <a:gd name="connsiteY546" fmla="*/ 5818886 h 6856457"/>
                <a:gd name="connsiteX547" fmla="*/ 1413257 w 2749371"/>
                <a:gd name="connsiteY547" fmla="*/ 5839715 h 6856457"/>
                <a:gd name="connsiteX548" fmla="*/ 1372371 w 2749371"/>
                <a:gd name="connsiteY548" fmla="*/ 5827372 h 6856457"/>
                <a:gd name="connsiteX549" fmla="*/ 1374686 w 2749371"/>
                <a:gd name="connsiteY549" fmla="*/ 5815800 h 6856457"/>
                <a:gd name="connsiteX550" fmla="*/ 1458771 w 2749371"/>
                <a:gd name="connsiteY550" fmla="*/ 5720914 h 6856457"/>
                <a:gd name="connsiteX551" fmla="*/ 1444886 w 2749371"/>
                <a:gd name="connsiteY551" fmla="*/ 5745600 h 6856457"/>
                <a:gd name="connsiteX552" fmla="*/ 1404771 w 2749371"/>
                <a:gd name="connsiteY552" fmla="*/ 5709343 h 6856457"/>
                <a:gd name="connsiteX553" fmla="*/ 1418657 w 2749371"/>
                <a:gd name="connsiteY553" fmla="*/ 5685429 h 6856457"/>
                <a:gd name="connsiteX554" fmla="*/ 1458771 w 2749371"/>
                <a:gd name="connsiteY554" fmla="*/ 5720914 h 6856457"/>
                <a:gd name="connsiteX555" fmla="*/ 1430229 w 2749371"/>
                <a:gd name="connsiteY555" fmla="*/ 5665372 h 6856457"/>
                <a:gd name="connsiteX556" fmla="*/ 1438714 w 2749371"/>
                <a:gd name="connsiteY556" fmla="*/ 5650715 h 6856457"/>
                <a:gd name="connsiteX557" fmla="*/ 1447200 w 2749371"/>
                <a:gd name="connsiteY557" fmla="*/ 5680800 h 6856457"/>
                <a:gd name="connsiteX558" fmla="*/ 1430229 w 2749371"/>
                <a:gd name="connsiteY558" fmla="*/ 5665372 h 6856457"/>
                <a:gd name="connsiteX559" fmla="*/ 1461857 w 2749371"/>
                <a:gd name="connsiteY559" fmla="*/ 5791886 h 6856457"/>
                <a:gd name="connsiteX560" fmla="*/ 1445657 w 2749371"/>
                <a:gd name="connsiteY560" fmla="*/ 5790343 h 6856457"/>
                <a:gd name="connsiteX561" fmla="*/ 1451057 w 2749371"/>
                <a:gd name="connsiteY561" fmla="*/ 5781086 h 6856457"/>
                <a:gd name="connsiteX562" fmla="*/ 1461857 w 2749371"/>
                <a:gd name="connsiteY562" fmla="*/ 5791886 h 6856457"/>
                <a:gd name="connsiteX563" fmla="*/ 1412486 w 2749371"/>
                <a:gd name="connsiteY563" fmla="*/ 5649943 h 6856457"/>
                <a:gd name="connsiteX564" fmla="*/ 1393200 w 2749371"/>
                <a:gd name="connsiteY564" fmla="*/ 5632972 h 6856457"/>
                <a:gd name="connsiteX565" fmla="*/ 1420972 w 2749371"/>
                <a:gd name="connsiteY565" fmla="*/ 5635286 h 6856457"/>
                <a:gd name="connsiteX566" fmla="*/ 1412486 w 2749371"/>
                <a:gd name="connsiteY566" fmla="*/ 5649943 h 6856457"/>
                <a:gd name="connsiteX567" fmla="*/ 1400914 w 2749371"/>
                <a:gd name="connsiteY567" fmla="*/ 5670000 h 6856457"/>
                <a:gd name="connsiteX568" fmla="*/ 1391657 w 2749371"/>
                <a:gd name="connsiteY568" fmla="*/ 5685429 h 6856457"/>
                <a:gd name="connsiteX569" fmla="*/ 1381629 w 2749371"/>
                <a:gd name="connsiteY569" fmla="*/ 5653800 h 6856457"/>
                <a:gd name="connsiteX570" fmla="*/ 1400914 w 2749371"/>
                <a:gd name="connsiteY570" fmla="*/ 5670000 h 6856457"/>
                <a:gd name="connsiteX571" fmla="*/ 1385486 w 2749371"/>
                <a:gd name="connsiteY571" fmla="*/ 5742515 h 6856457"/>
                <a:gd name="connsiteX572" fmla="*/ 1393972 w 2749371"/>
                <a:gd name="connsiteY572" fmla="*/ 5770286 h 6856457"/>
                <a:gd name="connsiteX573" fmla="*/ 1377771 w 2749371"/>
                <a:gd name="connsiteY573" fmla="*/ 5755629 h 6856457"/>
                <a:gd name="connsiteX574" fmla="*/ 1385486 w 2749371"/>
                <a:gd name="connsiteY574" fmla="*/ 5742515 h 6856457"/>
                <a:gd name="connsiteX575" fmla="*/ 1410943 w 2749371"/>
                <a:gd name="connsiteY575" fmla="*/ 5745600 h 6856457"/>
                <a:gd name="connsiteX576" fmla="*/ 1433314 w 2749371"/>
                <a:gd name="connsiteY576" fmla="*/ 5765658 h 6856457"/>
                <a:gd name="connsiteX577" fmla="*/ 1423286 w 2749371"/>
                <a:gd name="connsiteY577" fmla="*/ 5784172 h 6856457"/>
                <a:gd name="connsiteX578" fmla="*/ 1410943 w 2749371"/>
                <a:gd name="connsiteY578" fmla="*/ 5745600 h 6856457"/>
                <a:gd name="connsiteX579" fmla="*/ 1435629 w 2749371"/>
                <a:gd name="connsiteY579" fmla="*/ 5845886 h 6856457"/>
                <a:gd name="connsiteX580" fmla="*/ 1435629 w 2749371"/>
                <a:gd name="connsiteY580" fmla="*/ 5820429 h 6856457"/>
                <a:gd name="connsiteX581" fmla="*/ 1487314 w 2749371"/>
                <a:gd name="connsiteY581" fmla="*/ 5824286 h 6856457"/>
                <a:gd name="connsiteX582" fmla="*/ 1485771 w 2749371"/>
                <a:gd name="connsiteY582" fmla="*/ 5865172 h 6856457"/>
                <a:gd name="connsiteX583" fmla="*/ 1431771 w 2749371"/>
                <a:gd name="connsiteY583" fmla="*/ 5845115 h 6856457"/>
                <a:gd name="connsiteX584" fmla="*/ 1435629 w 2749371"/>
                <a:gd name="connsiteY584" fmla="*/ 5845115 h 6856457"/>
                <a:gd name="connsiteX585" fmla="*/ 1468800 w 2749371"/>
                <a:gd name="connsiteY585" fmla="*/ 5750229 h 6856457"/>
                <a:gd name="connsiteX586" fmla="*/ 1475743 w 2749371"/>
                <a:gd name="connsiteY586" fmla="*/ 5772600 h 6856457"/>
                <a:gd name="connsiteX587" fmla="*/ 1463400 w 2749371"/>
                <a:gd name="connsiteY587" fmla="*/ 5761029 h 6856457"/>
                <a:gd name="connsiteX588" fmla="*/ 1468800 w 2749371"/>
                <a:gd name="connsiteY588" fmla="*/ 5750229 h 6856457"/>
                <a:gd name="connsiteX589" fmla="*/ 1467257 w 2749371"/>
                <a:gd name="connsiteY589" fmla="*/ 5664600 h 6856457"/>
                <a:gd name="connsiteX590" fmla="*/ 1483457 w 2749371"/>
                <a:gd name="connsiteY590" fmla="*/ 5678486 h 6856457"/>
                <a:gd name="connsiteX591" fmla="*/ 1475743 w 2749371"/>
                <a:gd name="connsiteY591" fmla="*/ 5692372 h 6856457"/>
                <a:gd name="connsiteX592" fmla="*/ 1467257 w 2749371"/>
                <a:gd name="connsiteY592" fmla="*/ 5664600 h 6856457"/>
                <a:gd name="connsiteX593" fmla="*/ 1473429 w 2749371"/>
                <a:gd name="connsiteY593" fmla="*/ 5639914 h 6856457"/>
                <a:gd name="connsiteX594" fmla="*/ 1503514 w 2749371"/>
                <a:gd name="connsiteY594" fmla="*/ 5642229 h 6856457"/>
                <a:gd name="connsiteX595" fmla="*/ 1494257 w 2749371"/>
                <a:gd name="connsiteY595" fmla="*/ 5657658 h 6856457"/>
                <a:gd name="connsiteX596" fmla="*/ 1473429 w 2749371"/>
                <a:gd name="connsiteY596" fmla="*/ 5639914 h 6856457"/>
                <a:gd name="connsiteX597" fmla="*/ 1501200 w 2749371"/>
                <a:gd name="connsiteY597" fmla="*/ 5693914 h 6856457"/>
                <a:gd name="connsiteX598" fmla="*/ 1540543 w 2749371"/>
                <a:gd name="connsiteY598" fmla="*/ 5727857 h 6856457"/>
                <a:gd name="connsiteX599" fmla="*/ 1526657 w 2749371"/>
                <a:gd name="connsiteY599" fmla="*/ 5750229 h 6856457"/>
                <a:gd name="connsiteX600" fmla="*/ 1488086 w 2749371"/>
                <a:gd name="connsiteY600" fmla="*/ 5716286 h 6856457"/>
                <a:gd name="connsiteX601" fmla="*/ 1501200 w 2749371"/>
                <a:gd name="connsiteY601" fmla="*/ 5693914 h 6856457"/>
                <a:gd name="connsiteX602" fmla="*/ 1512771 w 2749371"/>
                <a:gd name="connsiteY602" fmla="*/ 5673086 h 6856457"/>
                <a:gd name="connsiteX603" fmla="*/ 1522028 w 2749371"/>
                <a:gd name="connsiteY603" fmla="*/ 5656886 h 6856457"/>
                <a:gd name="connsiteX604" fmla="*/ 1532057 w 2749371"/>
                <a:gd name="connsiteY604" fmla="*/ 5689286 h 6856457"/>
                <a:gd name="connsiteX605" fmla="*/ 1512771 w 2749371"/>
                <a:gd name="connsiteY605" fmla="*/ 5673086 h 6856457"/>
                <a:gd name="connsiteX606" fmla="*/ 1546714 w 2749371"/>
                <a:gd name="connsiteY606" fmla="*/ 5798057 h 6856457"/>
                <a:gd name="connsiteX607" fmla="*/ 1525886 w 2749371"/>
                <a:gd name="connsiteY607" fmla="*/ 5796515 h 6856457"/>
                <a:gd name="connsiteX608" fmla="*/ 1532829 w 2749371"/>
                <a:gd name="connsiteY608" fmla="*/ 5785715 h 6856457"/>
                <a:gd name="connsiteX609" fmla="*/ 1546714 w 2749371"/>
                <a:gd name="connsiteY609" fmla="*/ 5798057 h 6856457"/>
                <a:gd name="connsiteX610" fmla="*/ 1514314 w 2749371"/>
                <a:gd name="connsiteY610" fmla="*/ 5770286 h 6856457"/>
                <a:gd name="connsiteX611" fmla="*/ 1503514 w 2749371"/>
                <a:gd name="connsiteY611" fmla="*/ 5788029 h 6856457"/>
                <a:gd name="connsiteX612" fmla="*/ 1492714 w 2749371"/>
                <a:gd name="connsiteY612" fmla="*/ 5751000 h 6856457"/>
                <a:gd name="connsiteX613" fmla="*/ 1514314 w 2749371"/>
                <a:gd name="connsiteY613" fmla="*/ 5770286 h 6856457"/>
                <a:gd name="connsiteX614" fmla="*/ 1511229 w 2749371"/>
                <a:gd name="connsiteY614" fmla="*/ 5826600 h 6856457"/>
                <a:gd name="connsiteX615" fmla="*/ 1548257 w 2749371"/>
                <a:gd name="connsiteY615" fmla="*/ 5829686 h 6856457"/>
                <a:gd name="connsiteX616" fmla="*/ 1548257 w 2749371"/>
                <a:gd name="connsiteY616" fmla="*/ 5892172 h 6856457"/>
                <a:gd name="connsiteX617" fmla="*/ 1508914 w 2749371"/>
                <a:gd name="connsiteY617" fmla="*/ 5875200 h 6856457"/>
                <a:gd name="connsiteX618" fmla="*/ 1511229 w 2749371"/>
                <a:gd name="connsiteY618" fmla="*/ 5826600 h 6856457"/>
                <a:gd name="connsiteX619" fmla="*/ 1544400 w 2749371"/>
                <a:gd name="connsiteY619" fmla="*/ 5765658 h 6856457"/>
                <a:gd name="connsiteX620" fmla="*/ 1551343 w 2749371"/>
                <a:gd name="connsiteY620" fmla="*/ 5754086 h 6856457"/>
                <a:gd name="connsiteX621" fmla="*/ 1558286 w 2749371"/>
                <a:gd name="connsiteY621" fmla="*/ 5778000 h 6856457"/>
                <a:gd name="connsiteX622" fmla="*/ 1544400 w 2749371"/>
                <a:gd name="connsiteY622" fmla="*/ 5765658 h 6856457"/>
                <a:gd name="connsiteX623" fmla="*/ 1557514 w 2749371"/>
                <a:gd name="connsiteY623" fmla="*/ 5646857 h 6856457"/>
                <a:gd name="connsiteX624" fmla="*/ 1587600 w 2749371"/>
                <a:gd name="connsiteY624" fmla="*/ 5649172 h 6856457"/>
                <a:gd name="connsiteX625" fmla="*/ 1576028 w 2749371"/>
                <a:gd name="connsiteY625" fmla="*/ 5666143 h 6856457"/>
                <a:gd name="connsiteX626" fmla="*/ 1566771 w 2749371"/>
                <a:gd name="connsiteY626" fmla="*/ 5658429 h 6856457"/>
                <a:gd name="connsiteX627" fmla="*/ 1566000 w 2749371"/>
                <a:gd name="connsiteY627" fmla="*/ 5659200 h 6856457"/>
                <a:gd name="connsiteX628" fmla="*/ 1557514 w 2749371"/>
                <a:gd name="connsiteY628" fmla="*/ 5646857 h 6856457"/>
                <a:gd name="connsiteX629" fmla="*/ 1596086 w 2749371"/>
                <a:gd name="connsiteY629" fmla="*/ 5774914 h 6856457"/>
                <a:gd name="connsiteX630" fmla="*/ 1586829 w 2749371"/>
                <a:gd name="connsiteY630" fmla="*/ 5790343 h 6856457"/>
                <a:gd name="connsiteX631" fmla="*/ 1576800 w 2749371"/>
                <a:gd name="connsiteY631" fmla="*/ 5757943 h 6856457"/>
                <a:gd name="connsiteX632" fmla="*/ 1596086 w 2749371"/>
                <a:gd name="connsiteY632" fmla="*/ 5774914 h 6856457"/>
                <a:gd name="connsiteX633" fmla="*/ 1594543 w 2749371"/>
                <a:gd name="connsiteY633" fmla="*/ 5681572 h 6856457"/>
                <a:gd name="connsiteX634" fmla="*/ 1603800 w 2749371"/>
                <a:gd name="connsiteY634" fmla="*/ 5667686 h 6856457"/>
                <a:gd name="connsiteX635" fmla="*/ 1618457 w 2749371"/>
                <a:gd name="connsiteY635" fmla="*/ 5701629 h 6856457"/>
                <a:gd name="connsiteX636" fmla="*/ 1594543 w 2749371"/>
                <a:gd name="connsiteY636" fmla="*/ 5681572 h 6856457"/>
                <a:gd name="connsiteX637" fmla="*/ 1572171 w 2749371"/>
                <a:gd name="connsiteY637" fmla="*/ 5719372 h 6856457"/>
                <a:gd name="connsiteX638" fmla="*/ 1582972 w 2749371"/>
                <a:gd name="connsiteY638" fmla="*/ 5734029 h 6856457"/>
                <a:gd name="connsiteX639" fmla="*/ 1569857 w 2749371"/>
                <a:gd name="connsiteY639" fmla="*/ 5722457 h 6856457"/>
                <a:gd name="connsiteX640" fmla="*/ 1572171 w 2749371"/>
                <a:gd name="connsiteY640" fmla="*/ 5719372 h 6856457"/>
                <a:gd name="connsiteX641" fmla="*/ 1571400 w 2749371"/>
                <a:gd name="connsiteY641" fmla="*/ 5830457 h 6856457"/>
                <a:gd name="connsiteX642" fmla="*/ 1625400 w 2749371"/>
                <a:gd name="connsiteY642" fmla="*/ 5834314 h 6856457"/>
                <a:gd name="connsiteX643" fmla="*/ 1614600 w 2749371"/>
                <a:gd name="connsiteY643" fmla="*/ 5923800 h 6856457"/>
                <a:gd name="connsiteX644" fmla="*/ 1571400 w 2749371"/>
                <a:gd name="connsiteY644" fmla="*/ 5902200 h 6856457"/>
                <a:gd name="connsiteX645" fmla="*/ 1571400 w 2749371"/>
                <a:gd name="connsiteY645" fmla="*/ 5830457 h 6856457"/>
                <a:gd name="connsiteX646" fmla="*/ 1606114 w 2749371"/>
                <a:gd name="connsiteY646" fmla="*/ 5802686 h 6856457"/>
                <a:gd name="connsiteX647" fmla="*/ 1613057 w 2749371"/>
                <a:gd name="connsiteY647" fmla="*/ 5790343 h 6856457"/>
                <a:gd name="connsiteX648" fmla="*/ 1629257 w 2749371"/>
                <a:gd name="connsiteY648" fmla="*/ 5804229 h 6856457"/>
                <a:gd name="connsiteX649" fmla="*/ 1606114 w 2749371"/>
                <a:gd name="connsiteY649" fmla="*/ 5802686 h 6856457"/>
                <a:gd name="connsiteX650" fmla="*/ 306257 w 2749371"/>
                <a:gd name="connsiteY650" fmla="*/ 5596715 h 6856457"/>
                <a:gd name="connsiteX651" fmla="*/ 307028 w 2749371"/>
                <a:gd name="connsiteY651" fmla="*/ 5592857 h 6856457"/>
                <a:gd name="connsiteX652" fmla="*/ 308571 w 2749371"/>
                <a:gd name="connsiteY652" fmla="*/ 5597486 h 6856457"/>
                <a:gd name="connsiteX653" fmla="*/ 306257 w 2749371"/>
                <a:gd name="connsiteY653" fmla="*/ 5596715 h 6856457"/>
                <a:gd name="connsiteX654" fmla="*/ 306257 w 2749371"/>
                <a:gd name="connsiteY654" fmla="*/ 5626029 h 6856457"/>
                <a:gd name="connsiteX655" fmla="*/ 299314 w 2749371"/>
                <a:gd name="connsiteY655" fmla="*/ 5634515 h 6856457"/>
                <a:gd name="connsiteX656" fmla="*/ 301629 w 2749371"/>
                <a:gd name="connsiteY656" fmla="*/ 5622172 h 6856457"/>
                <a:gd name="connsiteX657" fmla="*/ 306257 w 2749371"/>
                <a:gd name="connsiteY657" fmla="*/ 5626029 h 6856457"/>
                <a:gd name="connsiteX658" fmla="*/ 1853743 w 2749371"/>
                <a:gd name="connsiteY658" fmla="*/ 5716286 h 6856457"/>
                <a:gd name="connsiteX659" fmla="*/ 1837543 w 2749371"/>
                <a:gd name="connsiteY659" fmla="*/ 5702400 h 6856457"/>
                <a:gd name="connsiteX660" fmla="*/ 1843714 w 2749371"/>
                <a:gd name="connsiteY660" fmla="*/ 5690829 h 6856457"/>
                <a:gd name="connsiteX661" fmla="*/ 1853743 w 2749371"/>
                <a:gd name="connsiteY661" fmla="*/ 5716286 h 6856457"/>
                <a:gd name="connsiteX662" fmla="*/ 1801286 w 2749371"/>
                <a:gd name="connsiteY662" fmla="*/ 5719372 h 6856457"/>
                <a:gd name="connsiteX663" fmla="*/ 1790486 w 2749371"/>
                <a:gd name="connsiteY663" fmla="*/ 5691600 h 6856457"/>
                <a:gd name="connsiteX664" fmla="*/ 1808229 w 2749371"/>
                <a:gd name="connsiteY664" fmla="*/ 5707029 h 6856457"/>
                <a:gd name="connsiteX665" fmla="*/ 1801286 w 2749371"/>
                <a:gd name="connsiteY665" fmla="*/ 5719372 h 6856457"/>
                <a:gd name="connsiteX666" fmla="*/ 1808229 w 2749371"/>
                <a:gd name="connsiteY666" fmla="*/ 5801914 h 6856457"/>
                <a:gd name="connsiteX667" fmla="*/ 1791257 w 2749371"/>
                <a:gd name="connsiteY667" fmla="*/ 5786486 h 6856457"/>
                <a:gd name="connsiteX668" fmla="*/ 1798200 w 2749371"/>
                <a:gd name="connsiteY668" fmla="*/ 5774143 h 6856457"/>
                <a:gd name="connsiteX669" fmla="*/ 1808229 w 2749371"/>
                <a:gd name="connsiteY669" fmla="*/ 5801914 h 6856457"/>
                <a:gd name="connsiteX670" fmla="*/ 1797429 w 2749371"/>
                <a:gd name="connsiteY670" fmla="*/ 5667686 h 6856457"/>
                <a:gd name="connsiteX671" fmla="*/ 1828286 w 2749371"/>
                <a:gd name="connsiteY671" fmla="*/ 5670000 h 6856457"/>
                <a:gd name="connsiteX672" fmla="*/ 1819028 w 2749371"/>
                <a:gd name="connsiteY672" fmla="*/ 5686200 h 6856457"/>
                <a:gd name="connsiteX673" fmla="*/ 1797429 w 2749371"/>
                <a:gd name="connsiteY673" fmla="*/ 5667686 h 6856457"/>
                <a:gd name="connsiteX674" fmla="*/ 1733400 w 2749371"/>
                <a:gd name="connsiteY674" fmla="*/ 5735572 h 6856457"/>
                <a:gd name="connsiteX675" fmla="*/ 1746514 w 2749371"/>
                <a:gd name="connsiteY675" fmla="*/ 5712429 h 6856457"/>
                <a:gd name="connsiteX676" fmla="*/ 1785857 w 2749371"/>
                <a:gd name="connsiteY676" fmla="*/ 5747914 h 6856457"/>
                <a:gd name="connsiteX677" fmla="*/ 1772743 w 2749371"/>
                <a:gd name="connsiteY677" fmla="*/ 5771057 h 6856457"/>
                <a:gd name="connsiteX678" fmla="*/ 1733400 w 2749371"/>
                <a:gd name="connsiteY678" fmla="*/ 5735572 h 6856457"/>
                <a:gd name="connsiteX679" fmla="*/ 1761943 w 2749371"/>
                <a:gd name="connsiteY679" fmla="*/ 5791886 h 6856457"/>
                <a:gd name="connsiteX680" fmla="*/ 1757314 w 2749371"/>
                <a:gd name="connsiteY680" fmla="*/ 5799600 h 6856457"/>
                <a:gd name="connsiteX681" fmla="*/ 1750371 w 2749371"/>
                <a:gd name="connsiteY681" fmla="*/ 5781857 h 6856457"/>
                <a:gd name="connsiteX682" fmla="*/ 1761943 w 2749371"/>
                <a:gd name="connsiteY682" fmla="*/ 5791886 h 6856457"/>
                <a:gd name="connsiteX683" fmla="*/ 1718743 w 2749371"/>
                <a:gd name="connsiteY683" fmla="*/ 5762572 h 6856457"/>
                <a:gd name="connsiteX684" fmla="*/ 1731857 w 2749371"/>
                <a:gd name="connsiteY684" fmla="*/ 5797286 h 6856457"/>
                <a:gd name="connsiteX685" fmla="*/ 1709486 w 2749371"/>
                <a:gd name="connsiteY685" fmla="*/ 5778771 h 6856457"/>
                <a:gd name="connsiteX686" fmla="*/ 1718743 w 2749371"/>
                <a:gd name="connsiteY686" fmla="*/ 5762572 h 6856457"/>
                <a:gd name="connsiteX687" fmla="*/ 1712571 w 2749371"/>
                <a:gd name="connsiteY687" fmla="*/ 5683115 h 6856457"/>
                <a:gd name="connsiteX688" fmla="*/ 1728000 w 2749371"/>
                <a:gd name="connsiteY688" fmla="*/ 5697000 h 6856457"/>
                <a:gd name="connsiteX689" fmla="*/ 1721829 w 2749371"/>
                <a:gd name="connsiteY689" fmla="*/ 5707800 h 6856457"/>
                <a:gd name="connsiteX690" fmla="*/ 1712571 w 2749371"/>
                <a:gd name="connsiteY690" fmla="*/ 5683115 h 6856457"/>
                <a:gd name="connsiteX691" fmla="*/ 1723371 w 2749371"/>
                <a:gd name="connsiteY691" fmla="*/ 5660743 h 6856457"/>
                <a:gd name="connsiteX692" fmla="*/ 1747286 w 2749371"/>
                <a:gd name="connsiteY692" fmla="*/ 5663057 h 6856457"/>
                <a:gd name="connsiteX693" fmla="*/ 1740343 w 2749371"/>
                <a:gd name="connsiteY693" fmla="*/ 5676172 h 6856457"/>
                <a:gd name="connsiteX694" fmla="*/ 1723371 w 2749371"/>
                <a:gd name="connsiteY694" fmla="*/ 5660743 h 6856457"/>
                <a:gd name="connsiteX695" fmla="*/ 1757314 w 2749371"/>
                <a:gd name="connsiteY695" fmla="*/ 5691600 h 6856457"/>
                <a:gd name="connsiteX696" fmla="*/ 1761943 w 2749371"/>
                <a:gd name="connsiteY696" fmla="*/ 5682343 h 6856457"/>
                <a:gd name="connsiteX697" fmla="*/ 1769657 w 2749371"/>
                <a:gd name="connsiteY697" fmla="*/ 5702400 h 6856457"/>
                <a:gd name="connsiteX698" fmla="*/ 1757314 w 2749371"/>
                <a:gd name="connsiteY698" fmla="*/ 5691600 h 6856457"/>
                <a:gd name="connsiteX699" fmla="*/ 1779686 w 2749371"/>
                <a:gd name="connsiteY699" fmla="*/ 5807314 h 6856457"/>
                <a:gd name="connsiteX700" fmla="*/ 1789714 w 2749371"/>
                <a:gd name="connsiteY700" fmla="*/ 5816572 h 6856457"/>
                <a:gd name="connsiteX701" fmla="*/ 1775057 w 2749371"/>
                <a:gd name="connsiteY701" fmla="*/ 5815800 h 6856457"/>
                <a:gd name="connsiteX702" fmla="*/ 1779686 w 2749371"/>
                <a:gd name="connsiteY702" fmla="*/ 5807314 h 6856457"/>
                <a:gd name="connsiteX703" fmla="*/ 1695600 w 2749371"/>
                <a:gd name="connsiteY703" fmla="*/ 5701629 h 6856457"/>
                <a:gd name="connsiteX704" fmla="*/ 1677086 w 2749371"/>
                <a:gd name="connsiteY704" fmla="*/ 5684658 h 6856457"/>
                <a:gd name="connsiteX705" fmla="*/ 1684800 w 2749371"/>
                <a:gd name="connsiteY705" fmla="*/ 5672314 h 6856457"/>
                <a:gd name="connsiteX706" fmla="*/ 1695600 w 2749371"/>
                <a:gd name="connsiteY706" fmla="*/ 5701629 h 6856457"/>
                <a:gd name="connsiteX707" fmla="*/ 1667057 w 2749371"/>
                <a:gd name="connsiteY707" fmla="*/ 5656115 h 6856457"/>
                <a:gd name="connsiteX708" fmla="*/ 1659343 w 2749371"/>
                <a:gd name="connsiteY708" fmla="*/ 5669229 h 6856457"/>
                <a:gd name="connsiteX709" fmla="*/ 1642371 w 2749371"/>
                <a:gd name="connsiteY709" fmla="*/ 5653800 h 6856457"/>
                <a:gd name="connsiteX710" fmla="*/ 1667057 w 2749371"/>
                <a:gd name="connsiteY710" fmla="*/ 5656115 h 6856457"/>
                <a:gd name="connsiteX711" fmla="*/ 1647000 w 2749371"/>
                <a:gd name="connsiteY711" fmla="*/ 5689286 h 6856457"/>
                <a:gd name="connsiteX712" fmla="*/ 1641600 w 2749371"/>
                <a:gd name="connsiteY712" fmla="*/ 5697771 h 6856457"/>
                <a:gd name="connsiteX713" fmla="*/ 1633114 w 2749371"/>
                <a:gd name="connsiteY713" fmla="*/ 5676943 h 6856457"/>
                <a:gd name="connsiteX714" fmla="*/ 1647000 w 2749371"/>
                <a:gd name="connsiteY714" fmla="*/ 5689286 h 6856457"/>
                <a:gd name="connsiteX715" fmla="*/ 1638514 w 2749371"/>
                <a:gd name="connsiteY715" fmla="*/ 5749457 h 6856457"/>
                <a:gd name="connsiteX716" fmla="*/ 1646229 w 2749371"/>
                <a:gd name="connsiteY716" fmla="*/ 5767972 h 6856457"/>
                <a:gd name="connsiteX717" fmla="*/ 1636200 w 2749371"/>
                <a:gd name="connsiteY717" fmla="*/ 5754086 h 6856457"/>
                <a:gd name="connsiteX718" fmla="*/ 1638514 w 2749371"/>
                <a:gd name="connsiteY718" fmla="*/ 5749457 h 6856457"/>
                <a:gd name="connsiteX719" fmla="*/ 1647771 w 2749371"/>
                <a:gd name="connsiteY719" fmla="*/ 5836629 h 6856457"/>
                <a:gd name="connsiteX720" fmla="*/ 1658571 w 2749371"/>
                <a:gd name="connsiteY720" fmla="*/ 5837400 h 6856457"/>
                <a:gd name="connsiteX721" fmla="*/ 1685571 w 2749371"/>
                <a:gd name="connsiteY721" fmla="*/ 5873658 h 6856457"/>
                <a:gd name="connsiteX722" fmla="*/ 1676314 w 2749371"/>
                <a:gd name="connsiteY722" fmla="*/ 5959286 h 6856457"/>
                <a:gd name="connsiteX723" fmla="*/ 1636200 w 2749371"/>
                <a:gd name="connsiteY723" fmla="*/ 5936143 h 6856457"/>
                <a:gd name="connsiteX724" fmla="*/ 1647771 w 2749371"/>
                <a:gd name="connsiteY724" fmla="*/ 5836629 h 6856457"/>
                <a:gd name="connsiteX725" fmla="*/ 1676314 w 2749371"/>
                <a:gd name="connsiteY725" fmla="*/ 5780314 h 6856457"/>
                <a:gd name="connsiteX726" fmla="*/ 1680171 w 2749371"/>
                <a:gd name="connsiteY726" fmla="*/ 5784172 h 6856457"/>
                <a:gd name="connsiteX727" fmla="*/ 1678629 w 2749371"/>
                <a:gd name="connsiteY727" fmla="*/ 5787257 h 6856457"/>
                <a:gd name="connsiteX728" fmla="*/ 1676314 w 2749371"/>
                <a:gd name="connsiteY728" fmla="*/ 5780314 h 6856457"/>
                <a:gd name="connsiteX729" fmla="*/ 1657028 w 2749371"/>
                <a:gd name="connsiteY729" fmla="*/ 5734029 h 6856457"/>
                <a:gd name="connsiteX730" fmla="*/ 1653171 w 2749371"/>
                <a:gd name="connsiteY730" fmla="*/ 5724771 h 6856457"/>
                <a:gd name="connsiteX731" fmla="*/ 1664743 w 2749371"/>
                <a:gd name="connsiteY731" fmla="*/ 5705486 h 6856457"/>
                <a:gd name="connsiteX732" fmla="*/ 1704857 w 2749371"/>
                <a:gd name="connsiteY732" fmla="*/ 5740972 h 6856457"/>
                <a:gd name="connsiteX733" fmla="*/ 1692514 w 2749371"/>
                <a:gd name="connsiteY733" fmla="*/ 5764115 h 6856457"/>
                <a:gd name="connsiteX734" fmla="*/ 1657028 w 2749371"/>
                <a:gd name="connsiteY734" fmla="*/ 5734029 h 6856457"/>
                <a:gd name="connsiteX735" fmla="*/ 1698686 w 2749371"/>
                <a:gd name="connsiteY735" fmla="*/ 5798829 h 6856457"/>
                <a:gd name="connsiteX736" fmla="*/ 1711800 w 2749371"/>
                <a:gd name="connsiteY736" fmla="*/ 5810400 h 6856457"/>
                <a:gd name="connsiteX737" fmla="*/ 1693286 w 2749371"/>
                <a:gd name="connsiteY737" fmla="*/ 5808857 h 6856457"/>
                <a:gd name="connsiteX738" fmla="*/ 1698686 w 2749371"/>
                <a:gd name="connsiteY738" fmla="*/ 5798829 h 6856457"/>
                <a:gd name="connsiteX739" fmla="*/ 1749600 w 2749371"/>
                <a:gd name="connsiteY739" fmla="*/ 5961600 h 6856457"/>
                <a:gd name="connsiteX740" fmla="*/ 1742657 w 2749371"/>
                <a:gd name="connsiteY740" fmla="*/ 6001715 h 6856457"/>
                <a:gd name="connsiteX741" fmla="*/ 1697914 w 2749371"/>
                <a:gd name="connsiteY741" fmla="*/ 5972400 h 6856457"/>
                <a:gd name="connsiteX742" fmla="*/ 1705629 w 2749371"/>
                <a:gd name="connsiteY742" fmla="*/ 5901429 h 6856457"/>
                <a:gd name="connsiteX743" fmla="*/ 1749600 w 2749371"/>
                <a:gd name="connsiteY743" fmla="*/ 5961600 h 6856457"/>
                <a:gd name="connsiteX744" fmla="*/ 1825200 w 2749371"/>
                <a:gd name="connsiteY744" fmla="*/ 5782629 h 6856457"/>
                <a:gd name="connsiteX745" fmla="*/ 1841400 w 2749371"/>
                <a:gd name="connsiteY745" fmla="*/ 5796515 h 6856457"/>
                <a:gd name="connsiteX746" fmla="*/ 1835229 w 2749371"/>
                <a:gd name="connsiteY746" fmla="*/ 5808086 h 6856457"/>
                <a:gd name="connsiteX747" fmla="*/ 1825200 w 2749371"/>
                <a:gd name="connsiteY747" fmla="*/ 5782629 h 6856457"/>
                <a:gd name="connsiteX748" fmla="*/ 1937057 w 2749371"/>
                <a:gd name="connsiteY748" fmla="*/ 5818886 h 6856457"/>
                <a:gd name="connsiteX749" fmla="*/ 1943229 w 2749371"/>
                <a:gd name="connsiteY749" fmla="*/ 5824286 h 6856457"/>
                <a:gd name="connsiteX750" fmla="*/ 1945543 w 2749371"/>
                <a:gd name="connsiteY750" fmla="*/ 5821200 h 6856457"/>
                <a:gd name="connsiteX751" fmla="*/ 1950171 w 2749371"/>
                <a:gd name="connsiteY751" fmla="*/ 5828143 h 6856457"/>
                <a:gd name="connsiteX752" fmla="*/ 1932429 w 2749371"/>
                <a:gd name="connsiteY752" fmla="*/ 5826600 h 6856457"/>
                <a:gd name="connsiteX753" fmla="*/ 1937057 w 2749371"/>
                <a:gd name="connsiteY753" fmla="*/ 5818886 h 6856457"/>
                <a:gd name="connsiteX754" fmla="*/ 1919314 w 2749371"/>
                <a:gd name="connsiteY754" fmla="*/ 5803457 h 6856457"/>
                <a:gd name="connsiteX755" fmla="*/ 1914686 w 2749371"/>
                <a:gd name="connsiteY755" fmla="*/ 5810400 h 6856457"/>
                <a:gd name="connsiteX756" fmla="*/ 1908514 w 2749371"/>
                <a:gd name="connsiteY756" fmla="*/ 5793429 h 6856457"/>
                <a:gd name="connsiteX757" fmla="*/ 1919314 w 2749371"/>
                <a:gd name="connsiteY757" fmla="*/ 5803457 h 6856457"/>
                <a:gd name="connsiteX758" fmla="*/ 1896171 w 2749371"/>
                <a:gd name="connsiteY758" fmla="*/ 5746372 h 6856457"/>
                <a:gd name="connsiteX759" fmla="*/ 1905429 w 2749371"/>
                <a:gd name="connsiteY759" fmla="*/ 5761029 h 6856457"/>
                <a:gd name="connsiteX760" fmla="*/ 1893857 w 2749371"/>
                <a:gd name="connsiteY760" fmla="*/ 5751000 h 6856457"/>
                <a:gd name="connsiteX761" fmla="*/ 1896171 w 2749371"/>
                <a:gd name="connsiteY761" fmla="*/ 5746372 h 6856457"/>
                <a:gd name="connsiteX762" fmla="*/ 1877657 w 2749371"/>
                <a:gd name="connsiteY762" fmla="*/ 5778771 h 6856457"/>
                <a:gd name="connsiteX763" fmla="*/ 1889229 w 2749371"/>
                <a:gd name="connsiteY763" fmla="*/ 5808857 h 6856457"/>
                <a:gd name="connsiteX764" fmla="*/ 1870714 w 2749371"/>
                <a:gd name="connsiteY764" fmla="*/ 5791886 h 6856457"/>
                <a:gd name="connsiteX765" fmla="*/ 1877657 w 2749371"/>
                <a:gd name="connsiteY765" fmla="*/ 5778771 h 6856457"/>
                <a:gd name="connsiteX766" fmla="*/ 1853743 w 2749371"/>
                <a:gd name="connsiteY766" fmla="*/ 5821200 h 6856457"/>
                <a:gd name="connsiteX767" fmla="*/ 1858371 w 2749371"/>
                <a:gd name="connsiteY767" fmla="*/ 5812715 h 6856457"/>
                <a:gd name="connsiteX768" fmla="*/ 1869943 w 2749371"/>
                <a:gd name="connsiteY768" fmla="*/ 5822743 h 6856457"/>
                <a:gd name="connsiteX769" fmla="*/ 1853743 w 2749371"/>
                <a:gd name="connsiteY769" fmla="*/ 5821200 h 6856457"/>
                <a:gd name="connsiteX770" fmla="*/ 1852972 w 2749371"/>
                <a:gd name="connsiteY770" fmla="*/ 5775686 h 6856457"/>
                <a:gd name="connsiteX771" fmla="*/ 1815171 w 2749371"/>
                <a:gd name="connsiteY771" fmla="*/ 5742515 h 6856457"/>
                <a:gd name="connsiteX772" fmla="*/ 1825972 w 2749371"/>
                <a:gd name="connsiteY772" fmla="*/ 5722457 h 6856457"/>
                <a:gd name="connsiteX773" fmla="*/ 1863771 w 2749371"/>
                <a:gd name="connsiteY773" fmla="*/ 5755629 h 6856457"/>
                <a:gd name="connsiteX774" fmla="*/ 1852972 w 2749371"/>
                <a:gd name="connsiteY774" fmla="*/ 5775686 h 6856457"/>
                <a:gd name="connsiteX775" fmla="*/ 369514 w 2749371"/>
                <a:gd name="connsiteY775" fmla="*/ 5356029 h 6856457"/>
                <a:gd name="connsiteX776" fmla="*/ 397286 w 2749371"/>
                <a:gd name="connsiteY776" fmla="*/ 5336743 h 6856457"/>
                <a:gd name="connsiteX777" fmla="*/ 397286 w 2749371"/>
                <a:gd name="connsiteY777" fmla="*/ 5358343 h 6856457"/>
                <a:gd name="connsiteX778" fmla="*/ 369514 w 2749371"/>
                <a:gd name="connsiteY778" fmla="*/ 5356029 h 6856457"/>
                <a:gd name="connsiteX779" fmla="*/ 528429 w 2749371"/>
                <a:gd name="connsiteY779" fmla="*/ 5106857 h 6856457"/>
                <a:gd name="connsiteX780" fmla="*/ 524571 w 2749371"/>
                <a:gd name="connsiteY780" fmla="*/ 5183229 h 6856457"/>
                <a:gd name="connsiteX781" fmla="*/ 516857 w 2749371"/>
                <a:gd name="connsiteY781" fmla="*/ 5182457 h 6856457"/>
                <a:gd name="connsiteX782" fmla="*/ 438171 w 2749371"/>
                <a:gd name="connsiteY782" fmla="*/ 5098372 h 6856457"/>
                <a:gd name="connsiteX783" fmla="*/ 528429 w 2749371"/>
                <a:gd name="connsiteY783" fmla="*/ 5106857 h 6856457"/>
                <a:gd name="connsiteX784" fmla="*/ 426600 w 2749371"/>
                <a:gd name="connsiteY784" fmla="*/ 5065972 h 6856457"/>
                <a:gd name="connsiteX785" fmla="*/ 533829 w 2749371"/>
                <a:gd name="connsiteY785" fmla="*/ 4987286 h 6856457"/>
                <a:gd name="connsiteX786" fmla="*/ 529200 w 2749371"/>
                <a:gd name="connsiteY786" fmla="*/ 5076000 h 6856457"/>
                <a:gd name="connsiteX787" fmla="*/ 426600 w 2749371"/>
                <a:gd name="connsiteY787" fmla="*/ 5065972 h 6856457"/>
                <a:gd name="connsiteX788" fmla="*/ 520714 w 2749371"/>
                <a:gd name="connsiteY788" fmla="*/ 5253429 h 6856457"/>
                <a:gd name="connsiteX789" fmla="*/ 514543 w 2749371"/>
                <a:gd name="connsiteY789" fmla="*/ 5367600 h 6856457"/>
                <a:gd name="connsiteX790" fmla="*/ 511457 w 2749371"/>
                <a:gd name="connsiteY790" fmla="*/ 5367600 h 6856457"/>
                <a:gd name="connsiteX791" fmla="*/ 511457 w 2749371"/>
                <a:gd name="connsiteY791" fmla="*/ 5258829 h 6856457"/>
                <a:gd name="connsiteX792" fmla="*/ 520714 w 2749371"/>
                <a:gd name="connsiteY792" fmla="*/ 5253429 h 6856457"/>
                <a:gd name="connsiteX793" fmla="*/ 496800 w 2749371"/>
                <a:gd name="connsiteY793" fmla="*/ 5269629 h 6856457"/>
                <a:gd name="connsiteX794" fmla="*/ 496800 w 2749371"/>
                <a:gd name="connsiteY794" fmla="*/ 5366057 h 6856457"/>
                <a:gd name="connsiteX795" fmla="*/ 413486 w 2749371"/>
                <a:gd name="connsiteY795" fmla="*/ 5359115 h 6856457"/>
                <a:gd name="connsiteX796" fmla="*/ 413486 w 2749371"/>
                <a:gd name="connsiteY796" fmla="*/ 5325943 h 6856457"/>
                <a:gd name="connsiteX797" fmla="*/ 496800 w 2749371"/>
                <a:gd name="connsiteY797" fmla="*/ 5269629 h 6856457"/>
                <a:gd name="connsiteX798" fmla="*/ 412714 w 2749371"/>
                <a:gd name="connsiteY798" fmla="*/ 5289686 h 6856457"/>
                <a:gd name="connsiteX799" fmla="*/ 412714 w 2749371"/>
                <a:gd name="connsiteY799" fmla="*/ 5203286 h 6856457"/>
                <a:gd name="connsiteX800" fmla="*/ 496028 w 2749371"/>
                <a:gd name="connsiteY800" fmla="*/ 5211771 h 6856457"/>
                <a:gd name="connsiteX801" fmla="*/ 496028 w 2749371"/>
                <a:gd name="connsiteY801" fmla="*/ 5233372 h 6856457"/>
                <a:gd name="connsiteX802" fmla="*/ 412714 w 2749371"/>
                <a:gd name="connsiteY802" fmla="*/ 5289686 h 6856457"/>
                <a:gd name="connsiteX803" fmla="*/ 565457 w 2749371"/>
                <a:gd name="connsiteY803" fmla="*/ 4978800 h 6856457"/>
                <a:gd name="connsiteX804" fmla="*/ 669600 w 2749371"/>
                <a:gd name="connsiteY804" fmla="*/ 5089115 h 6856457"/>
                <a:gd name="connsiteX805" fmla="*/ 560829 w 2749371"/>
                <a:gd name="connsiteY805" fmla="*/ 5079086 h 6856457"/>
                <a:gd name="connsiteX806" fmla="*/ 565457 w 2749371"/>
                <a:gd name="connsiteY806" fmla="*/ 4978800 h 6856457"/>
                <a:gd name="connsiteX807" fmla="*/ 564686 w 2749371"/>
                <a:gd name="connsiteY807" fmla="*/ 4397143 h 6856457"/>
                <a:gd name="connsiteX808" fmla="*/ 522257 w 2749371"/>
                <a:gd name="connsiteY808" fmla="*/ 4350086 h 6856457"/>
                <a:gd name="connsiteX809" fmla="*/ 567000 w 2749371"/>
                <a:gd name="connsiteY809" fmla="*/ 4356257 h 6856457"/>
                <a:gd name="connsiteX810" fmla="*/ 564686 w 2749371"/>
                <a:gd name="connsiteY810" fmla="*/ 4397143 h 6856457"/>
                <a:gd name="connsiteX811" fmla="*/ 590143 w 2749371"/>
                <a:gd name="connsiteY811" fmla="*/ 5261914 h 6856457"/>
                <a:gd name="connsiteX812" fmla="*/ 590143 w 2749371"/>
                <a:gd name="connsiteY812" fmla="*/ 5221029 h 6856457"/>
                <a:gd name="connsiteX813" fmla="*/ 679629 w 2749371"/>
                <a:gd name="connsiteY813" fmla="*/ 5230286 h 6856457"/>
                <a:gd name="connsiteX814" fmla="*/ 679629 w 2749371"/>
                <a:gd name="connsiteY814" fmla="*/ 5357572 h 6856457"/>
                <a:gd name="connsiteX815" fmla="*/ 590143 w 2749371"/>
                <a:gd name="connsiteY815" fmla="*/ 5261914 h 6856457"/>
                <a:gd name="connsiteX816" fmla="*/ 659571 w 2749371"/>
                <a:gd name="connsiteY816" fmla="*/ 5380715 h 6856457"/>
                <a:gd name="connsiteX817" fmla="*/ 590914 w 2749371"/>
                <a:gd name="connsiteY817" fmla="*/ 5374543 h 6856457"/>
                <a:gd name="connsiteX818" fmla="*/ 590914 w 2749371"/>
                <a:gd name="connsiteY818" fmla="*/ 5306658 h 6856457"/>
                <a:gd name="connsiteX819" fmla="*/ 659571 w 2749371"/>
                <a:gd name="connsiteY819" fmla="*/ 5380715 h 6856457"/>
                <a:gd name="connsiteX820" fmla="*/ 611743 w 2749371"/>
                <a:gd name="connsiteY820" fmla="*/ 5192486 h 6856457"/>
                <a:gd name="connsiteX821" fmla="*/ 695829 w 2749371"/>
                <a:gd name="connsiteY821" fmla="*/ 5135400 h 6856457"/>
                <a:gd name="connsiteX822" fmla="*/ 695057 w 2749371"/>
                <a:gd name="connsiteY822" fmla="*/ 5200972 h 6856457"/>
                <a:gd name="connsiteX823" fmla="*/ 611743 w 2749371"/>
                <a:gd name="connsiteY823" fmla="*/ 5192486 h 6856457"/>
                <a:gd name="connsiteX824" fmla="*/ 594000 w 2749371"/>
                <a:gd name="connsiteY824" fmla="*/ 4414886 h 6856457"/>
                <a:gd name="connsiteX825" fmla="*/ 597086 w 2749371"/>
                <a:gd name="connsiteY825" fmla="*/ 4360886 h 6856457"/>
                <a:gd name="connsiteX826" fmla="*/ 654943 w 2749371"/>
                <a:gd name="connsiteY826" fmla="*/ 4369372 h 6856457"/>
                <a:gd name="connsiteX827" fmla="*/ 594000 w 2749371"/>
                <a:gd name="connsiteY827" fmla="*/ 4414886 h 6856457"/>
                <a:gd name="connsiteX828" fmla="*/ 698143 w 2749371"/>
                <a:gd name="connsiteY828" fmla="*/ 4375543 h 6856457"/>
                <a:gd name="connsiteX829" fmla="*/ 702771 w 2749371"/>
                <a:gd name="connsiteY829" fmla="*/ 4376314 h 6856457"/>
                <a:gd name="connsiteX830" fmla="*/ 701229 w 2749371"/>
                <a:gd name="connsiteY830" fmla="*/ 4549115 h 6856457"/>
                <a:gd name="connsiteX831" fmla="*/ 607114 w 2749371"/>
                <a:gd name="connsiteY831" fmla="*/ 4444972 h 6856457"/>
                <a:gd name="connsiteX832" fmla="*/ 698143 w 2749371"/>
                <a:gd name="connsiteY832" fmla="*/ 4375543 h 6856457"/>
                <a:gd name="connsiteX833" fmla="*/ 658028 w 2749371"/>
                <a:gd name="connsiteY833" fmla="*/ 4546800 h 6856457"/>
                <a:gd name="connsiteX834" fmla="*/ 587829 w 2749371"/>
                <a:gd name="connsiteY834" fmla="*/ 4541400 h 6856457"/>
                <a:gd name="connsiteX835" fmla="*/ 591686 w 2749371"/>
                <a:gd name="connsiteY835" fmla="*/ 4472743 h 6856457"/>
                <a:gd name="connsiteX836" fmla="*/ 658028 w 2749371"/>
                <a:gd name="connsiteY836" fmla="*/ 4546800 h 6856457"/>
                <a:gd name="connsiteX837" fmla="*/ 684257 w 2749371"/>
                <a:gd name="connsiteY837" fmla="*/ 4579200 h 6856457"/>
                <a:gd name="connsiteX838" fmla="*/ 582429 w 2749371"/>
                <a:gd name="connsiteY838" fmla="*/ 4657886 h 6856457"/>
                <a:gd name="connsiteX839" fmla="*/ 587057 w 2749371"/>
                <a:gd name="connsiteY839" fmla="*/ 4571486 h 6856457"/>
                <a:gd name="connsiteX840" fmla="*/ 684257 w 2749371"/>
                <a:gd name="connsiteY840" fmla="*/ 4579200 h 6856457"/>
                <a:gd name="connsiteX841" fmla="*/ 700457 w 2749371"/>
                <a:gd name="connsiteY841" fmla="*/ 4605429 h 6856457"/>
                <a:gd name="connsiteX842" fmla="*/ 698914 w 2749371"/>
                <a:gd name="connsiteY842" fmla="*/ 4799829 h 6856457"/>
                <a:gd name="connsiteX843" fmla="*/ 595543 w 2749371"/>
                <a:gd name="connsiteY843" fmla="*/ 4686429 h 6856457"/>
                <a:gd name="connsiteX844" fmla="*/ 700457 w 2749371"/>
                <a:gd name="connsiteY844" fmla="*/ 4605429 h 6856457"/>
                <a:gd name="connsiteX845" fmla="*/ 672686 w 2749371"/>
                <a:gd name="connsiteY845" fmla="*/ 4817572 h 6856457"/>
                <a:gd name="connsiteX846" fmla="*/ 573943 w 2749371"/>
                <a:gd name="connsiteY846" fmla="*/ 4806000 h 6856457"/>
                <a:gd name="connsiteX847" fmla="*/ 578571 w 2749371"/>
                <a:gd name="connsiteY847" fmla="*/ 4714972 h 6856457"/>
                <a:gd name="connsiteX848" fmla="*/ 672686 w 2749371"/>
                <a:gd name="connsiteY848" fmla="*/ 4817572 h 6856457"/>
                <a:gd name="connsiteX849" fmla="*/ 698143 w 2749371"/>
                <a:gd name="connsiteY849" fmla="*/ 4866943 h 6856457"/>
                <a:gd name="connsiteX850" fmla="*/ 696600 w 2749371"/>
                <a:gd name="connsiteY850" fmla="*/ 5072914 h 6856457"/>
                <a:gd name="connsiteX851" fmla="*/ 582429 w 2749371"/>
                <a:gd name="connsiteY851" fmla="*/ 4951800 h 6856457"/>
                <a:gd name="connsiteX852" fmla="*/ 698143 w 2749371"/>
                <a:gd name="connsiteY852" fmla="*/ 4866943 h 6856457"/>
                <a:gd name="connsiteX853" fmla="*/ 671914 w 2749371"/>
                <a:gd name="connsiteY853" fmla="*/ 4848429 h 6856457"/>
                <a:gd name="connsiteX854" fmla="*/ 568543 w 2749371"/>
                <a:gd name="connsiteY854" fmla="*/ 4924029 h 6856457"/>
                <a:gd name="connsiteX855" fmla="*/ 573171 w 2749371"/>
                <a:gd name="connsiteY855" fmla="*/ 4836086 h 6856457"/>
                <a:gd name="connsiteX856" fmla="*/ 671914 w 2749371"/>
                <a:gd name="connsiteY856" fmla="*/ 4848429 h 6856457"/>
                <a:gd name="connsiteX857" fmla="*/ 664200 w 2749371"/>
                <a:gd name="connsiteY857" fmla="*/ 5119200 h 6856457"/>
                <a:gd name="connsiteX858" fmla="*/ 563914 w 2749371"/>
                <a:gd name="connsiteY858" fmla="*/ 5187086 h 6856457"/>
                <a:gd name="connsiteX859" fmla="*/ 554657 w 2749371"/>
                <a:gd name="connsiteY859" fmla="*/ 5186314 h 6856457"/>
                <a:gd name="connsiteX860" fmla="*/ 558514 w 2749371"/>
                <a:gd name="connsiteY860" fmla="*/ 5109172 h 6856457"/>
                <a:gd name="connsiteX861" fmla="*/ 664200 w 2749371"/>
                <a:gd name="connsiteY861" fmla="*/ 5119200 h 6856457"/>
                <a:gd name="connsiteX862" fmla="*/ 575486 w 2749371"/>
                <a:gd name="connsiteY862" fmla="*/ 5219486 h 6856457"/>
                <a:gd name="connsiteX863" fmla="*/ 575486 w 2749371"/>
                <a:gd name="connsiteY863" fmla="*/ 5244943 h 6856457"/>
                <a:gd name="connsiteX864" fmla="*/ 559286 w 2749371"/>
                <a:gd name="connsiteY864" fmla="*/ 5227972 h 6856457"/>
                <a:gd name="connsiteX865" fmla="*/ 572400 w 2749371"/>
                <a:gd name="connsiteY865" fmla="*/ 5219486 h 6856457"/>
                <a:gd name="connsiteX866" fmla="*/ 575486 w 2749371"/>
                <a:gd name="connsiteY866" fmla="*/ 5219486 h 6856457"/>
                <a:gd name="connsiteX867" fmla="*/ 556972 w 2749371"/>
                <a:gd name="connsiteY867" fmla="*/ 4539086 h 6856457"/>
                <a:gd name="connsiteX868" fmla="*/ 487543 w 2749371"/>
                <a:gd name="connsiteY868" fmla="*/ 4533686 h 6856457"/>
                <a:gd name="connsiteX869" fmla="*/ 560057 w 2749371"/>
                <a:gd name="connsiteY869" fmla="*/ 4478914 h 6856457"/>
                <a:gd name="connsiteX870" fmla="*/ 556972 w 2749371"/>
                <a:gd name="connsiteY870" fmla="*/ 4539086 h 6856457"/>
                <a:gd name="connsiteX871" fmla="*/ 555429 w 2749371"/>
                <a:gd name="connsiteY871" fmla="*/ 4569943 h 6856457"/>
                <a:gd name="connsiteX872" fmla="*/ 551571 w 2749371"/>
                <a:gd name="connsiteY872" fmla="*/ 4639372 h 6856457"/>
                <a:gd name="connsiteX873" fmla="*/ 482914 w 2749371"/>
                <a:gd name="connsiteY873" fmla="*/ 4564543 h 6856457"/>
                <a:gd name="connsiteX874" fmla="*/ 555429 w 2749371"/>
                <a:gd name="connsiteY874" fmla="*/ 4569943 h 6856457"/>
                <a:gd name="connsiteX875" fmla="*/ 575486 w 2749371"/>
                <a:gd name="connsiteY875" fmla="*/ 5290457 h 6856457"/>
                <a:gd name="connsiteX876" fmla="*/ 575486 w 2749371"/>
                <a:gd name="connsiteY876" fmla="*/ 5373771 h 6856457"/>
                <a:gd name="connsiteX877" fmla="*/ 545400 w 2749371"/>
                <a:gd name="connsiteY877" fmla="*/ 5371457 h 6856457"/>
                <a:gd name="connsiteX878" fmla="*/ 550800 w 2749371"/>
                <a:gd name="connsiteY878" fmla="*/ 5265000 h 6856457"/>
                <a:gd name="connsiteX879" fmla="*/ 575486 w 2749371"/>
                <a:gd name="connsiteY879" fmla="*/ 5290457 h 6856457"/>
                <a:gd name="connsiteX880" fmla="*/ 543857 w 2749371"/>
                <a:gd name="connsiteY880" fmla="*/ 4802143 h 6856457"/>
                <a:gd name="connsiteX881" fmla="*/ 459771 w 2749371"/>
                <a:gd name="connsiteY881" fmla="*/ 4792115 h 6856457"/>
                <a:gd name="connsiteX882" fmla="*/ 547714 w 2749371"/>
                <a:gd name="connsiteY882" fmla="*/ 4724229 h 6856457"/>
                <a:gd name="connsiteX883" fmla="*/ 543857 w 2749371"/>
                <a:gd name="connsiteY883" fmla="*/ 4802143 h 6856457"/>
                <a:gd name="connsiteX884" fmla="*/ 542314 w 2749371"/>
                <a:gd name="connsiteY884" fmla="*/ 4832229 h 6856457"/>
                <a:gd name="connsiteX885" fmla="*/ 538457 w 2749371"/>
                <a:gd name="connsiteY885" fmla="*/ 4904743 h 6856457"/>
                <a:gd name="connsiteX886" fmla="*/ 460543 w 2749371"/>
                <a:gd name="connsiteY886" fmla="*/ 4822200 h 6856457"/>
                <a:gd name="connsiteX887" fmla="*/ 542314 w 2749371"/>
                <a:gd name="connsiteY887" fmla="*/ 4832229 h 6856457"/>
                <a:gd name="connsiteX888" fmla="*/ 624857 w 2749371"/>
                <a:gd name="connsiteY888" fmla="*/ 4178829 h 6856457"/>
                <a:gd name="connsiteX889" fmla="*/ 602486 w 2749371"/>
                <a:gd name="connsiteY889" fmla="*/ 4200429 h 6856457"/>
                <a:gd name="connsiteX890" fmla="*/ 606343 w 2749371"/>
                <a:gd name="connsiteY890" fmla="*/ 4154914 h 6856457"/>
                <a:gd name="connsiteX891" fmla="*/ 624857 w 2749371"/>
                <a:gd name="connsiteY891" fmla="*/ 4178829 h 6856457"/>
                <a:gd name="connsiteX892" fmla="*/ 618686 w 2749371"/>
                <a:gd name="connsiteY892" fmla="*/ 4120972 h 6856457"/>
                <a:gd name="connsiteX893" fmla="*/ 675771 w 2749371"/>
                <a:gd name="connsiteY893" fmla="*/ 4130229 h 6856457"/>
                <a:gd name="connsiteX894" fmla="*/ 647229 w 2749371"/>
                <a:gd name="connsiteY894" fmla="*/ 4157229 h 6856457"/>
                <a:gd name="connsiteX895" fmla="*/ 618686 w 2749371"/>
                <a:gd name="connsiteY895" fmla="*/ 4120972 h 6856457"/>
                <a:gd name="connsiteX896" fmla="*/ 644143 w 2749371"/>
                <a:gd name="connsiteY896" fmla="*/ 4203515 h 6856457"/>
                <a:gd name="connsiteX897" fmla="*/ 667286 w 2749371"/>
                <a:gd name="connsiteY897" fmla="*/ 4232829 h 6856457"/>
                <a:gd name="connsiteX898" fmla="*/ 620229 w 2749371"/>
                <a:gd name="connsiteY898" fmla="*/ 4225115 h 6856457"/>
                <a:gd name="connsiteX899" fmla="*/ 644143 w 2749371"/>
                <a:gd name="connsiteY899" fmla="*/ 4203515 h 6856457"/>
                <a:gd name="connsiteX900" fmla="*/ 666514 w 2749371"/>
                <a:gd name="connsiteY900" fmla="*/ 4181914 h 6856457"/>
                <a:gd name="connsiteX901" fmla="*/ 704314 w 2749371"/>
                <a:gd name="connsiteY901" fmla="*/ 4146429 h 6856457"/>
                <a:gd name="connsiteX902" fmla="*/ 703543 w 2749371"/>
                <a:gd name="connsiteY902" fmla="*/ 4228972 h 6856457"/>
                <a:gd name="connsiteX903" fmla="*/ 666514 w 2749371"/>
                <a:gd name="connsiteY903" fmla="*/ 4181914 h 6856457"/>
                <a:gd name="connsiteX904" fmla="*/ 803829 w 2749371"/>
                <a:gd name="connsiteY904" fmla="*/ 4204286 h 6856457"/>
                <a:gd name="connsiteX905" fmla="*/ 832371 w 2749371"/>
                <a:gd name="connsiteY905" fmla="*/ 4178829 h 6856457"/>
                <a:gd name="connsiteX906" fmla="*/ 838543 w 2749371"/>
                <a:gd name="connsiteY906" fmla="*/ 4242086 h 6856457"/>
                <a:gd name="connsiteX907" fmla="*/ 803829 w 2749371"/>
                <a:gd name="connsiteY907" fmla="*/ 4204286 h 6856457"/>
                <a:gd name="connsiteX908" fmla="*/ 808457 w 2749371"/>
                <a:gd name="connsiteY908" fmla="*/ 4255200 h 6856457"/>
                <a:gd name="connsiteX909" fmla="*/ 756771 w 2749371"/>
                <a:gd name="connsiteY909" fmla="*/ 4246715 h 6856457"/>
                <a:gd name="connsiteX910" fmla="*/ 781457 w 2749371"/>
                <a:gd name="connsiteY910" fmla="*/ 4224343 h 6856457"/>
                <a:gd name="connsiteX911" fmla="*/ 808457 w 2749371"/>
                <a:gd name="connsiteY911" fmla="*/ 4255200 h 6856457"/>
                <a:gd name="connsiteX912" fmla="*/ 783000 w 2749371"/>
                <a:gd name="connsiteY912" fmla="*/ 4181143 h 6856457"/>
                <a:gd name="connsiteX913" fmla="*/ 748286 w 2749371"/>
                <a:gd name="connsiteY913" fmla="*/ 4142572 h 6856457"/>
                <a:gd name="connsiteX914" fmla="*/ 813086 w 2749371"/>
                <a:gd name="connsiteY914" fmla="*/ 4153372 h 6856457"/>
                <a:gd name="connsiteX915" fmla="*/ 783000 w 2749371"/>
                <a:gd name="connsiteY915" fmla="*/ 4181143 h 6856457"/>
                <a:gd name="connsiteX916" fmla="*/ 760629 w 2749371"/>
                <a:gd name="connsiteY916" fmla="*/ 4201972 h 6856457"/>
                <a:gd name="connsiteX917" fmla="*/ 734400 w 2749371"/>
                <a:gd name="connsiteY917" fmla="*/ 4225886 h 6856457"/>
                <a:gd name="connsiteX918" fmla="*/ 735171 w 2749371"/>
                <a:gd name="connsiteY918" fmla="*/ 4174200 h 6856457"/>
                <a:gd name="connsiteX919" fmla="*/ 760629 w 2749371"/>
                <a:gd name="connsiteY919" fmla="*/ 4201972 h 6856457"/>
                <a:gd name="connsiteX920" fmla="*/ 840857 w 2749371"/>
                <a:gd name="connsiteY920" fmla="*/ 4291457 h 6856457"/>
                <a:gd name="connsiteX921" fmla="*/ 850114 w 2749371"/>
                <a:gd name="connsiteY921" fmla="*/ 4293000 h 6856457"/>
                <a:gd name="connsiteX922" fmla="*/ 867086 w 2749371"/>
                <a:gd name="connsiteY922" fmla="*/ 4295314 h 6856457"/>
                <a:gd name="connsiteX923" fmla="*/ 869400 w 2749371"/>
                <a:gd name="connsiteY923" fmla="*/ 4296086 h 6856457"/>
                <a:gd name="connsiteX924" fmla="*/ 990514 w 2749371"/>
                <a:gd name="connsiteY924" fmla="*/ 4315372 h 6856457"/>
                <a:gd name="connsiteX925" fmla="*/ 1012114 w 2749371"/>
                <a:gd name="connsiteY925" fmla="*/ 4389429 h 6856457"/>
                <a:gd name="connsiteX926" fmla="*/ 733629 w 2749371"/>
                <a:gd name="connsiteY926" fmla="*/ 4349314 h 6856457"/>
                <a:gd name="connsiteX927" fmla="*/ 734400 w 2749371"/>
                <a:gd name="connsiteY927" fmla="*/ 4274486 h 6856457"/>
                <a:gd name="connsiteX928" fmla="*/ 840857 w 2749371"/>
                <a:gd name="connsiteY928" fmla="*/ 4291457 h 6856457"/>
                <a:gd name="connsiteX929" fmla="*/ 938829 w 2749371"/>
                <a:gd name="connsiteY929" fmla="*/ 4221257 h 6856457"/>
                <a:gd name="connsiteX930" fmla="*/ 957343 w 2749371"/>
                <a:gd name="connsiteY930" fmla="*/ 4201200 h 6856457"/>
                <a:gd name="connsiteX931" fmla="*/ 968143 w 2749371"/>
                <a:gd name="connsiteY931" fmla="*/ 4239771 h 6856457"/>
                <a:gd name="connsiteX932" fmla="*/ 971229 w 2749371"/>
                <a:gd name="connsiteY932" fmla="*/ 4252115 h 6856457"/>
                <a:gd name="connsiteX933" fmla="*/ 938829 w 2749371"/>
                <a:gd name="connsiteY933" fmla="*/ 4221257 h 6856457"/>
                <a:gd name="connsiteX934" fmla="*/ 955800 w 2749371"/>
                <a:gd name="connsiteY934" fmla="*/ 4278343 h 6856457"/>
                <a:gd name="connsiteX935" fmla="*/ 894857 w 2749371"/>
                <a:gd name="connsiteY935" fmla="*/ 4269086 h 6856457"/>
                <a:gd name="connsiteX936" fmla="*/ 918000 w 2749371"/>
                <a:gd name="connsiteY936" fmla="*/ 4244400 h 6856457"/>
                <a:gd name="connsiteX937" fmla="*/ 955800 w 2749371"/>
                <a:gd name="connsiteY937" fmla="*/ 4278343 h 6856457"/>
                <a:gd name="connsiteX938" fmla="*/ 916457 w 2749371"/>
                <a:gd name="connsiteY938" fmla="*/ 4200429 h 6856457"/>
                <a:gd name="connsiteX939" fmla="*/ 876343 w 2749371"/>
                <a:gd name="connsiteY939" fmla="*/ 4163400 h 6856457"/>
                <a:gd name="connsiteX940" fmla="*/ 940371 w 2749371"/>
                <a:gd name="connsiteY940" fmla="*/ 4174200 h 6856457"/>
                <a:gd name="connsiteX941" fmla="*/ 916457 w 2749371"/>
                <a:gd name="connsiteY941" fmla="*/ 4200429 h 6856457"/>
                <a:gd name="connsiteX942" fmla="*/ 895629 w 2749371"/>
                <a:gd name="connsiteY942" fmla="*/ 4222800 h 6856457"/>
                <a:gd name="connsiteX943" fmla="*/ 869400 w 2749371"/>
                <a:gd name="connsiteY943" fmla="*/ 4250572 h 6856457"/>
                <a:gd name="connsiteX944" fmla="*/ 864000 w 2749371"/>
                <a:gd name="connsiteY944" fmla="*/ 4194257 h 6856457"/>
                <a:gd name="connsiteX945" fmla="*/ 895629 w 2749371"/>
                <a:gd name="connsiteY945" fmla="*/ 4222800 h 6856457"/>
                <a:gd name="connsiteX946" fmla="*/ 1146343 w 2749371"/>
                <a:gd name="connsiteY946" fmla="*/ 4237457 h 6856457"/>
                <a:gd name="connsiteX947" fmla="*/ 1111629 w 2749371"/>
                <a:gd name="connsiteY947" fmla="*/ 4201972 h 6856457"/>
                <a:gd name="connsiteX948" fmla="*/ 1161000 w 2749371"/>
                <a:gd name="connsiteY948" fmla="*/ 4209686 h 6856457"/>
                <a:gd name="connsiteX949" fmla="*/ 1146343 w 2749371"/>
                <a:gd name="connsiteY949" fmla="*/ 4237457 h 6856457"/>
                <a:gd name="connsiteX950" fmla="*/ 1177200 w 2749371"/>
                <a:gd name="connsiteY950" fmla="*/ 4313057 h 6856457"/>
                <a:gd name="connsiteX951" fmla="*/ 1144800 w 2749371"/>
                <a:gd name="connsiteY951" fmla="*/ 4307658 h 6856457"/>
                <a:gd name="connsiteX952" fmla="*/ 1154057 w 2749371"/>
                <a:gd name="connsiteY952" fmla="*/ 4289143 h 6856457"/>
                <a:gd name="connsiteX953" fmla="*/ 1177200 w 2749371"/>
                <a:gd name="connsiteY953" fmla="*/ 4313057 h 6856457"/>
                <a:gd name="connsiteX954" fmla="*/ 1131686 w 2749371"/>
                <a:gd name="connsiteY954" fmla="*/ 4266771 h 6856457"/>
                <a:gd name="connsiteX955" fmla="*/ 1115486 w 2749371"/>
                <a:gd name="connsiteY955" fmla="*/ 4299172 h 6856457"/>
                <a:gd name="connsiteX956" fmla="*/ 1063800 w 2749371"/>
                <a:gd name="connsiteY956" fmla="*/ 4247486 h 6856457"/>
                <a:gd name="connsiteX957" fmla="*/ 1082314 w 2749371"/>
                <a:gd name="connsiteY957" fmla="*/ 4215857 h 6856457"/>
                <a:gd name="connsiteX958" fmla="*/ 1131686 w 2749371"/>
                <a:gd name="connsiteY958" fmla="*/ 4266771 h 6856457"/>
                <a:gd name="connsiteX959" fmla="*/ 1068429 w 2749371"/>
                <a:gd name="connsiteY959" fmla="*/ 4296086 h 6856457"/>
                <a:gd name="connsiteX960" fmla="*/ 1036800 w 2749371"/>
                <a:gd name="connsiteY960" fmla="*/ 4291457 h 6856457"/>
                <a:gd name="connsiteX961" fmla="*/ 1046829 w 2749371"/>
                <a:gd name="connsiteY961" fmla="*/ 4275257 h 6856457"/>
                <a:gd name="connsiteX962" fmla="*/ 1068429 w 2749371"/>
                <a:gd name="connsiteY962" fmla="*/ 4296086 h 6856457"/>
                <a:gd name="connsiteX963" fmla="*/ 1040657 w 2749371"/>
                <a:gd name="connsiteY963" fmla="*/ 4225115 h 6856457"/>
                <a:gd name="connsiteX964" fmla="*/ 999771 w 2749371"/>
                <a:gd name="connsiteY964" fmla="*/ 4184229 h 6856457"/>
                <a:gd name="connsiteX965" fmla="*/ 1059171 w 2749371"/>
                <a:gd name="connsiteY965" fmla="*/ 4194257 h 6856457"/>
                <a:gd name="connsiteX966" fmla="*/ 1040657 w 2749371"/>
                <a:gd name="connsiteY966" fmla="*/ 4225115 h 6856457"/>
                <a:gd name="connsiteX967" fmla="*/ 1024457 w 2749371"/>
                <a:gd name="connsiteY967" fmla="*/ 4252115 h 6856457"/>
                <a:gd name="connsiteX968" fmla="*/ 1010571 w 2749371"/>
                <a:gd name="connsiteY968" fmla="*/ 4275257 h 6856457"/>
                <a:gd name="connsiteX969" fmla="*/ 998229 w 2749371"/>
                <a:gd name="connsiteY969" fmla="*/ 4231286 h 6856457"/>
                <a:gd name="connsiteX970" fmla="*/ 995914 w 2749371"/>
                <a:gd name="connsiteY970" fmla="*/ 4223572 h 6856457"/>
                <a:gd name="connsiteX971" fmla="*/ 1024457 w 2749371"/>
                <a:gd name="connsiteY971" fmla="*/ 4252115 h 6856457"/>
                <a:gd name="connsiteX972" fmla="*/ 1021371 w 2749371"/>
                <a:gd name="connsiteY972" fmla="*/ 4421829 h 6856457"/>
                <a:gd name="connsiteX973" fmla="*/ 1086943 w 2749371"/>
                <a:gd name="connsiteY973" fmla="*/ 4635515 h 6856457"/>
                <a:gd name="connsiteX974" fmla="*/ 1001314 w 2749371"/>
                <a:gd name="connsiteY974" fmla="*/ 4587686 h 6856457"/>
                <a:gd name="connsiteX975" fmla="*/ 1026771 w 2749371"/>
                <a:gd name="connsiteY975" fmla="*/ 4520572 h 6856457"/>
                <a:gd name="connsiteX976" fmla="*/ 988972 w 2749371"/>
                <a:gd name="connsiteY976" fmla="*/ 4532914 h 6856457"/>
                <a:gd name="connsiteX977" fmla="*/ 981257 w 2749371"/>
                <a:gd name="connsiteY977" fmla="*/ 4553743 h 6856457"/>
                <a:gd name="connsiteX978" fmla="*/ 975857 w 2749371"/>
                <a:gd name="connsiteY978" fmla="*/ 4537543 h 6856457"/>
                <a:gd name="connsiteX979" fmla="*/ 946543 w 2749371"/>
                <a:gd name="connsiteY979" fmla="*/ 4547572 h 6856457"/>
                <a:gd name="connsiteX980" fmla="*/ 950400 w 2749371"/>
                <a:gd name="connsiteY980" fmla="*/ 4559143 h 6856457"/>
                <a:gd name="connsiteX981" fmla="*/ 936514 w 2749371"/>
                <a:gd name="connsiteY981" fmla="*/ 4551429 h 6856457"/>
                <a:gd name="connsiteX982" fmla="*/ 936514 w 2749371"/>
                <a:gd name="connsiteY982" fmla="*/ 4551429 h 6856457"/>
                <a:gd name="connsiteX983" fmla="*/ 935743 w 2749371"/>
                <a:gd name="connsiteY983" fmla="*/ 4552200 h 6856457"/>
                <a:gd name="connsiteX984" fmla="*/ 934972 w 2749371"/>
                <a:gd name="connsiteY984" fmla="*/ 4552200 h 6856457"/>
                <a:gd name="connsiteX985" fmla="*/ 934972 w 2749371"/>
                <a:gd name="connsiteY985" fmla="*/ 4552200 h 6856457"/>
                <a:gd name="connsiteX986" fmla="*/ 934200 w 2749371"/>
                <a:gd name="connsiteY986" fmla="*/ 4552972 h 6856457"/>
                <a:gd name="connsiteX987" fmla="*/ 933429 w 2749371"/>
                <a:gd name="connsiteY987" fmla="*/ 4552972 h 6856457"/>
                <a:gd name="connsiteX988" fmla="*/ 932657 w 2749371"/>
                <a:gd name="connsiteY988" fmla="*/ 4552972 h 6856457"/>
                <a:gd name="connsiteX989" fmla="*/ 908743 w 2749371"/>
                <a:gd name="connsiteY989" fmla="*/ 4561457 h 6856457"/>
                <a:gd name="connsiteX990" fmla="*/ 908743 w 2749371"/>
                <a:gd name="connsiteY990" fmla="*/ 4561457 h 6856457"/>
                <a:gd name="connsiteX991" fmla="*/ 908743 w 2749371"/>
                <a:gd name="connsiteY991" fmla="*/ 4561457 h 6856457"/>
                <a:gd name="connsiteX992" fmla="*/ 904886 w 2749371"/>
                <a:gd name="connsiteY992" fmla="*/ 4563000 h 6856457"/>
                <a:gd name="connsiteX993" fmla="*/ 904114 w 2749371"/>
                <a:gd name="connsiteY993" fmla="*/ 4563000 h 6856457"/>
                <a:gd name="connsiteX994" fmla="*/ 904114 w 2749371"/>
                <a:gd name="connsiteY994" fmla="*/ 4563000 h 6856457"/>
                <a:gd name="connsiteX995" fmla="*/ 904114 w 2749371"/>
                <a:gd name="connsiteY995" fmla="*/ 4563000 h 6856457"/>
                <a:gd name="connsiteX996" fmla="*/ 904114 w 2749371"/>
                <a:gd name="connsiteY996" fmla="*/ 4563000 h 6856457"/>
                <a:gd name="connsiteX997" fmla="*/ 901800 w 2749371"/>
                <a:gd name="connsiteY997" fmla="*/ 4563771 h 6856457"/>
                <a:gd name="connsiteX998" fmla="*/ 898714 w 2749371"/>
                <a:gd name="connsiteY998" fmla="*/ 4564543 h 6856457"/>
                <a:gd name="connsiteX999" fmla="*/ 965057 w 2749371"/>
                <a:gd name="connsiteY999" fmla="*/ 4601572 h 6856457"/>
                <a:gd name="connsiteX1000" fmla="*/ 933429 w 2749371"/>
                <a:gd name="connsiteY1000" fmla="*/ 4685658 h 6856457"/>
                <a:gd name="connsiteX1001" fmla="*/ 897943 w 2749371"/>
                <a:gd name="connsiteY1001" fmla="*/ 4564543 h 6856457"/>
                <a:gd name="connsiteX1002" fmla="*/ 883286 w 2749371"/>
                <a:gd name="connsiteY1002" fmla="*/ 4569943 h 6856457"/>
                <a:gd name="connsiteX1003" fmla="*/ 874028 w 2749371"/>
                <a:gd name="connsiteY1003" fmla="*/ 4573029 h 6856457"/>
                <a:gd name="connsiteX1004" fmla="*/ 874028 w 2749371"/>
                <a:gd name="connsiteY1004" fmla="*/ 4573029 h 6856457"/>
                <a:gd name="connsiteX1005" fmla="*/ 869400 w 2749371"/>
                <a:gd name="connsiteY1005" fmla="*/ 4574572 h 6856457"/>
                <a:gd name="connsiteX1006" fmla="*/ 870943 w 2749371"/>
                <a:gd name="connsiteY1006" fmla="*/ 4580743 h 6856457"/>
                <a:gd name="connsiteX1007" fmla="*/ 811543 w 2749371"/>
                <a:gd name="connsiteY1007" fmla="*/ 4646314 h 6856457"/>
                <a:gd name="connsiteX1008" fmla="*/ 806143 w 2749371"/>
                <a:gd name="connsiteY1008" fmla="*/ 4595400 h 6856457"/>
                <a:gd name="connsiteX1009" fmla="*/ 783771 w 2749371"/>
                <a:gd name="connsiteY1009" fmla="*/ 4603115 h 6856457"/>
                <a:gd name="connsiteX1010" fmla="*/ 789171 w 2749371"/>
                <a:gd name="connsiteY1010" fmla="*/ 4652486 h 6856457"/>
                <a:gd name="connsiteX1011" fmla="*/ 733629 w 2749371"/>
                <a:gd name="connsiteY1011" fmla="*/ 4592314 h 6856457"/>
                <a:gd name="connsiteX1012" fmla="*/ 735171 w 2749371"/>
                <a:gd name="connsiteY1012" fmla="*/ 4380172 h 6856457"/>
                <a:gd name="connsiteX1013" fmla="*/ 1021371 w 2749371"/>
                <a:gd name="connsiteY1013" fmla="*/ 4421829 h 6856457"/>
                <a:gd name="connsiteX1014" fmla="*/ 1168714 w 2749371"/>
                <a:gd name="connsiteY1014" fmla="*/ 4532914 h 6856457"/>
                <a:gd name="connsiteX1015" fmla="*/ 1110086 w 2749371"/>
                <a:gd name="connsiteY1015" fmla="*/ 4604658 h 6856457"/>
                <a:gd name="connsiteX1016" fmla="*/ 1059171 w 2749371"/>
                <a:gd name="connsiteY1016" fmla="*/ 4438029 h 6856457"/>
                <a:gd name="connsiteX1017" fmla="*/ 1168714 w 2749371"/>
                <a:gd name="connsiteY1017" fmla="*/ 4532914 h 6856457"/>
                <a:gd name="connsiteX1018" fmla="*/ 1099286 w 2749371"/>
                <a:gd name="connsiteY1018" fmla="*/ 4432629 h 6856457"/>
                <a:gd name="connsiteX1019" fmla="*/ 1142486 w 2749371"/>
                <a:gd name="connsiteY1019" fmla="*/ 4438800 h 6856457"/>
                <a:gd name="connsiteX1020" fmla="*/ 1157914 w 2749371"/>
                <a:gd name="connsiteY1020" fmla="*/ 4483543 h 6856457"/>
                <a:gd name="connsiteX1021" fmla="*/ 1099286 w 2749371"/>
                <a:gd name="connsiteY1021" fmla="*/ 4432629 h 6856457"/>
                <a:gd name="connsiteX1022" fmla="*/ 1185686 w 2749371"/>
                <a:gd name="connsiteY1022" fmla="*/ 4559914 h 6856457"/>
                <a:gd name="connsiteX1023" fmla="*/ 1212686 w 2749371"/>
                <a:gd name="connsiteY1023" fmla="*/ 4635515 h 6856457"/>
                <a:gd name="connsiteX1024" fmla="*/ 1130914 w 2749371"/>
                <a:gd name="connsiteY1024" fmla="*/ 4627800 h 6856457"/>
                <a:gd name="connsiteX1025" fmla="*/ 1185686 w 2749371"/>
                <a:gd name="connsiteY1025" fmla="*/ 4559914 h 6856457"/>
                <a:gd name="connsiteX1026" fmla="*/ 1177200 w 2749371"/>
                <a:gd name="connsiteY1026" fmla="*/ 4443429 h 6856457"/>
                <a:gd name="connsiteX1027" fmla="*/ 1234286 w 2749371"/>
                <a:gd name="connsiteY1027" fmla="*/ 4451914 h 6856457"/>
                <a:gd name="connsiteX1028" fmla="*/ 1196486 w 2749371"/>
                <a:gd name="connsiteY1028" fmla="*/ 4498200 h 6856457"/>
                <a:gd name="connsiteX1029" fmla="*/ 1177200 w 2749371"/>
                <a:gd name="connsiteY1029" fmla="*/ 4443429 h 6856457"/>
                <a:gd name="connsiteX1030" fmla="*/ 1495800 w 2749371"/>
                <a:gd name="connsiteY1030" fmla="*/ 5352943 h 6856457"/>
                <a:gd name="connsiteX1031" fmla="*/ 1530514 w 2749371"/>
                <a:gd name="connsiteY1031" fmla="*/ 5426229 h 6856457"/>
                <a:gd name="connsiteX1032" fmla="*/ 1530514 w 2749371"/>
                <a:gd name="connsiteY1032" fmla="*/ 5456314 h 6856457"/>
                <a:gd name="connsiteX1033" fmla="*/ 1451057 w 2749371"/>
                <a:gd name="connsiteY1033" fmla="*/ 5449372 h 6856457"/>
                <a:gd name="connsiteX1034" fmla="*/ 1451057 w 2749371"/>
                <a:gd name="connsiteY1034" fmla="*/ 5424686 h 6856457"/>
                <a:gd name="connsiteX1035" fmla="*/ 1495800 w 2749371"/>
                <a:gd name="connsiteY1035" fmla="*/ 5352943 h 6856457"/>
                <a:gd name="connsiteX1036" fmla="*/ 1451057 w 2749371"/>
                <a:gd name="connsiteY1036" fmla="*/ 5366057 h 6856457"/>
                <a:gd name="connsiteX1037" fmla="*/ 1451057 w 2749371"/>
                <a:gd name="connsiteY1037" fmla="*/ 5310515 h 6856457"/>
                <a:gd name="connsiteX1038" fmla="*/ 1470343 w 2749371"/>
                <a:gd name="connsiteY1038" fmla="*/ 5312829 h 6856457"/>
                <a:gd name="connsiteX1039" fmla="*/ 1480371 w 2749371"/>
                <a:gd name="connsiteY1039" fmla="*/ 5319771 h 6856457"/>
                <a:gd name="connsiteX1040" fmla="*/ 1451057 w 2749371"/>
                <a:gd name="connsiteY1040" fmla="*/ 5366057 h 6856457"/>
                <a:gd name="connsiteX1041" fmla="*/ 1501972 w 2749371"/>
                <a:gd name="connsiteY1041" fmla="*/ 5284286 h 6856457"/>
                <a:gd name="connsiteX1042" fmla="*/ 1498886 w 2749371"/>
                <a:gd name="connsiteY1042" fmla="*/ 5284286 h 6856457"/>
                <a:gd name="connsiteX1043" fmla="*/ 1464171 w 2749371"/>
                <a:gd name="connsiteY1043" fmla="*/ 5203286 h 6856457"/>
                <a:gd name="connsiteX1044" fmla="*/ 1549028 w 2749371"/>
                <a:gd name="connsiteY1044" fmla="*/ 5209457 h 6856457"/>
                <a:gd name="connsiteX1045" fmla="*/ 1501972 w 2749371"/>
                <a:gd name="connsiteY1045" fmla="*/ 5284286 h 6856457"/>
                <a:gd name="connsiteX1046" fmla="*/ 1451057 w 2749371"/>
                <a:gd name="connsiteY1046" fmla="*/ 5170886 h 6856457"/>
                <a:gd name="connsiteX1047" fmla="*/ 1424057 w 2749371"/>
                <a:gd name="connsiteY1047" fmla="*/ 5104543 h 6856457"/>
                <a:gd name="connsiteX1048" fmla="*/ 1512000 w 2749371"/>
                <a:gd name="connsiteY1048" fmla="*/ 5175515 h 6856457"/>
                <a:gd name="connsiteX1049" fmla="*/ 1451057 w 2749371"/>
                <a:gd name="connsiteY1049" fmla="*/ 5170886 h 6856457"/>
                <a:gd name="connsiteX1050" fmla="*/ 1430229 w 2749371"/>
                <a:gd name="connsiteY1050" fmla="*/ 5200200 h 6856457"/>
                <a:gd name="connsiteX1051" fmla="*/ 1458000 w 2749371"/>
                <a:gd name="connsiteY1051" fmla="*/ 5265771 h 6856457"/>
                <a:gd name="connsiteX1052" fmla="*/ 1353857 w 2749371"/>
                <a:gd name="connsiteY1052" fmla="*/ 5194800 h 6856457"/>
                <a:gd name="connsiteX1053" fmla="*/ 1430229 w 2749371"/>
                <a:gd name="connsiteY1053" fmla="*/ 5200200 h 6856457"/>
                <a:gd name="connsiteX1054" fmla="*/ 1231200 w 2749371"/>
                <a:gd name="connsiteY1054" fmla="*/ 5316686 h 6856457"/>
                <a:gd name="connsiteX1055" fmla="*/ 1245086 w 2749371"/>
                <a:gd name="connsiteY1055" fmla="*/ 5288143 h 6856457"/>
                <a:gd name="connsiteX1056" fmla="*/ 1272857 w 2749371"/>
                <a:gd name="connsiteY1056" fmla="*/ 5291229 h 6856457"/>
                <a:gd name="connsiteX1057" fmla="*/ 1272857 w 2749371"/>
                <a:gd name="connsiteY1057" fmla="*/ 5342914 h 6856457"/>
                <a:gd name="connsiteX1058" fmla="*/ 1231200 w 2749371"/>
                <a:gd name="connsiteY1058" fmla="*/ 5316686 h 6856457"/>
                <a:gd name="connsiteX1059" fmla="*/ 1272857 w 2749371"/>
                <a:gd name="connsiteY1059" fmla="*/ 5379172 h 6856457"/>
                <a:gd name="connsiteX1060" fmla="*/ 1272857 w 2749371"/>
                <a:gd name="connsiteY1060" fmla="*/ 5433172 h 6856457"/>
                <a:gd name="connsiteX1061" fmla="*/ 1268229 w 2749371"/>
                <a:gd name="connsiteY1061" fmla="*/ 5432400 h 6856457"/>
                <a:gd name="connsiteX1062" fmla="*/ 1245086 w 2749371"/>
                <a:gd name="connsiteY1062" fmla="*/ 5361429 h 6856457"/>
                <a:gd name="connsiteX1063" fmla="*/ 1272857 w 2749371"/>
                <a:gd name="connsiteY1063" fmla="*/ 5379172 h 6856457"/>
                <a:gd name="connsiteX1064" fmla="*/ 991286 w 2749371"/>
                <a:gd name="connsiteY1064" fmla="*/ 5231829 h 6856457"/>
                <a:gd name="connsiteX1065" fmla="*/ 943457 w 2749371"/>
                <a:gd name="connsiteY1065" fmla="*/ 4836086 h 6856457"/>
                <a:gd name="connsiteX1066" fmla="*/ 1061486 w 2749371"/>
                <a:gd name="connsiteY1066" fmla="*/ 5239543 h 6856457"/>
                <a:gd name="connsiteX1067" fmla="*/ 991286 w 2749371"/>
                <a:gd name="connsiteY1067" fmla="*/ 5231829 h 6856457"/>
                <a:gd name="connsiteX1068" fmla="*/ 1022143 w 2749371"/>
                <a:gd name="connsiteY1068" fmla="*/ 5265771 h 6856457"/>
                <a:gd name="connsiteX1069" fmla="*/ 1022143 w 2749371"/>
                <a:gd name="connsiteY1069" fmla="*/ 5411572 h 6856457"/>
                <a:gd name="connsiteX1070" fmla="*/ 1013657 w 2749371"/>
                <a:gd name="connsiteY1070" fmla="*/ 5410800 h 6856457"/>
                <a:gd name="connsiteX1071" fmla="*/ 1005171 w 2749371"/>
                <a:gd name="connsiteY1071" fmla="*/ 5342914 h 6856457"/>
                <a:gd name="connsiteX1072" fmla="*/ 1003629 w 2749371"/>
                <a:gd name="connsiteY1072" fmla="*/ 5328257 h 6856457"/>
                <a:gd name="connsiteX1073" fmla="*/ 995914 w 2749371"/>
                <a:gd name="connsiteY1073" fmla="*/ 5262686 h 6856457"/>
                <a:gd name="connsiteX1074" fmla="*/ 1022143 w 2749371"/>
                <a:gd name="connsiteY1074" fmla="*/ 5265771 h 6856457"/>
                <a:gd name="connsiteX1075" fmla="*/ 930343 w 2749371"/>
                <a:gd name="connsiteY1075" fmla="*/ 5256515 h 6856457"/>
                <a:gd name="connsiteX1076" fmla="*/ 948857 w 2749371"/>
                <a:gd name="connsiteY1076" fmla="*/ 5258829 h 6856457"/>
                <a:gd name="connsiteX1077" fmla="*/ 948857 w 2749371"/>
                <a:gd name="connsiteY1077" fmla="*/ 5275800 h 6856457"/>
                <a:gd name="connsiteX1078" fmla="*/ 930343 w 2749371"/>
                <a:gd name="connsiteY1078" fmla="*/ 5256515 h 6856457"/>
                <a:gd name="connsiteX1079" fmla="*/ 948857 w 2749371"/>
                <a:gd name="connsiteY1079" fmla="*/ 5307429 h 6856457"/>
                <a:gd name="connsiteX1080" fmla="*/ 948857 w 2749371"/>
                <a:gd name="connsiteY1080" fmla="*/ 5405400 h 6856457"/>
                <a:gd name="connsiteX1081" fmla="*/ 885600 w 2749371"/>
                <a:gd name="connsiteY1081" fmla="*/ 5400000 h 6856457"/>
                <a:gd name="connsiteX1082" fmla="*/ 870171 w 2749371"/>
                <a:gd name="connsiteY1082" fmla="*/ 5249572 h 6856457"/>
                <a:gd name="connsiteX1083" fmla="*/ 893314 w 2749371"/>
                <a:gd name="connsiteY1083" fmla="*/ 5251886 h 6856457"/>
                <a:gd name="connsiteX1084" fmla="*/ 948857 w 2749371"/>
                <a:gd name="connsiteY1084" fmla="*/ 5307429 h 6856457"/>
                <a:gd name="connsiteX1085" fmla="*/ 895629 w 2749371"/>
                <a:gd name="connsiteY1085" fmla="*/ 5221800 h 6856457"/>
                <a:gd name="connsiteX1086" fmla="*/ 867857 w 2749371"/>
                <a:gd name="connsiteY1086" fmla="*/ 5194029 h 6856457"/>
                <a:gd name="connsiteX1087" fmla="*/ 953486 w 2749371"/>
                <a:gd name="connsiteY1087" fmla="*/ 5109172 h 6856457"/>
                <a:gd name="connsiteX1088" fmla="*/ 968143 w 2749371"/>
                <a:gd name="connsiteY1088" fmla="*/ 5228743 h 6856457"/>
                <a:gd name="connsiteX1089" fmla="*/ 895629 w 2749371"/>
                <a:gd name="connsiteY1089" fmla="*/ 5221800 h 6856457"/>
                <a:gd name="connsiteX1090" fmla="*/ 862457 w 2749371"/>
                <a:gd name="connsiteY1090" fmla="*/ 5167029 h 6856457"/>
                <a:gd name="connsiteX1091" fmla="*/ 853972 w 2749371"/>
                <a:gd name="connsiteY1091" fmla="*/ 5083715 h 6856457"/>
                <a:gd name="connsiteX1092" fmla="*/ 941914 w 2749371"/>
                <a:gd name="connsiteY1092" fmla="*/ 5088343 h 6856457"/>
                <a:gd name="connsiteX1093" fmla="*/ 862457 w 2749371"/>
                <a:gd name="connsiteY1093" fmla="*/ 5167029 h 6856457"/>
                <a:gd name="connsiteX1094" fmla="*/ 862457 w 2749371"/>
                <a:gd name="connsiteY1094" fmla="*/ 5398457 h 6856457"/>
                <a:gd name="connsiteX1095" fmla="*/ 861686 w 2749371"/>
                <a:gd name="connsiteY1095" fmla="*/ 5398457 h 6856457"/>
                <a:gd name="connsiteX1096" fmla="*/ 861686 w 2749371"/>
                <a:gd name="connsiteY1096" fmla="*/ 5388429 h 6856457"/>
                <a:gd name="connsiteX1097" fmla="*/ 862457 w 2749371"/>
                <a:gd name="connsiteY1097" fmla="*/ 5398457 h 6856457"/>
                <a:gd name="connsiteX1098" fmla="*/ 816943 w 2749371"/>
                <a:gd name="connsiteY1098" fmla="*/ 5244172 h 6856457"/>
                <a:gd name="connsiteX1099" fmla="*/ 846257 w 2749371"/>
                <a:gd name="connsiteY1099" fmla="*/ 5247257 h 6856457"/>
                <a:gd name="connsiteX1100" fmla="*/ 846257 w 2749371"/>
                <a:gd name="connsiteY1100" fmla="*/ 5396143 h 6856457"/>
                <a:gd name="connsiteX1101" fmla="*/ 772972 w 2749371"/>
                <a:gd name="connsiteY1101" fmla="*/ 5389972 h 6856457"/>
                <a:gd name="connsiteX1102" fmla="*/ 772972 w 2749371"/>
                <a:gd name="connsiteY1102" fmla="*/ 5287372 h 6856457"/>
                <a:gd name="connsiteX1103" fmla="*/ 816943 w 2749371"/>
                <a:gd name="connsiteY1103" fmla="*/ 5244172 h 6856457"/>
                <a:gd name="connsiteX1104" fmla="*/ 772972 w 2749371"/>
                <a:gd name="connsiteY1104" fmla="*/ 5255743 h 6856457"/>
                <a:gd name="connsiteX1105" fmla="*/ 772972 w 2749371"/>
                <a:gd name="connsiteY1105" fmla="*/ 5240314 h 6856457"/>
                <a:gd name="connsiteX1106" fmla="*/ 787629 w 2749371"/>
                <a:gd name="connsiteY1106" fmla="*/ 5241857 h 6856457"/>
                <a:gd name="connsiteX1107" fmla="*/ 772972 w 2749371"/>
                <a:gd name="connsiteY1107" fmla="*/ 5255743 h 6856457"/>
                <a:gd name="connsiteX1108" fmla="*/ 894086 w 2749371"/>
                <a:gd name="connsiteY1108" fmla="*/ 4802914 h 6856457"/>
                <a:gd name="connsiteX1109" fmla="*/ 823886 w 2749371"/>
                <a:gd name="connsiteY1109" fmla="*/ 4794429 h 6856457"/>
                <a:gd name="connsiteX1110" fmla="*/ 816171 w 2749371"/>
                <a:gd name="connsiteY1110" fmla="*/ 4718829 h 6856457"/>
                <a:gd name="connsiteX1111" fmla="*/ 894086 w 2749371"/>
                <a:gd name="connsiteY1111" fmla="*/ 4802914 h 6856457"/>
                <a:gd name="connsiteX1112" fmla="*/ 812314 w 2749371"/>
                <a:gd name="connsiteY1112" fmla="*/ 4680257 h 6856457"/>
                <a:gd name="connsiteX1113" fmla="*/ 811543 w 2749371"/>
                <a:gd name="connsiteY1113" fmla="*/ 4676400 h 6856457"/>
                <a:gd name="connsiteX1114" fmla="*/ 875571 w 2749371"/>
                <a:gd name="connsiteY1114" fmla="*/ 4606200 h 6856457"/>
                <a:gd name="connsiteX1115" fmla="*/ 903343 w 2749371"/>
                <a:gd name="connsiteY1115" fmla="*/ 4700314 h 6856457"/>
                <a:gd name="connsiteX1116" fmla="*/ 914143 w 2749371"/>
                <a:gd name="connsiteY1116" fmla="*/ 4790572 h 6856457"/>
                <a:gd name="connsiteX1117" fmla="*/ 812314 w 2749371"/>
                <a:gd name="connsiteY1117" fmla="*/ 4680257 h 6856457"/>
                <a:gd name="connsiteX1118" fmla="*/ 900257 w 2749371"/>
                <a:gd name="connsiteY1118" fmla="*/ 4826829 h 6856457"/>
                <a:gd name="connsiteX1119" fmla="*/ 834686 w 2749371"/>
                <a:gd name="connsiteY1119" fmla="*/ 4897800 h 6856457"/>
                <a:gd name="connsiteX1120" fmla="*/ 826200 w 2749371"/>
                <a:gd name="connsiteY1120" fmla="*/ 4817572 h 6856457"/>
                <a:gd name="connsiteX1121" fmla="*/ 900257 w 2749371"/>
                <a:gd name="connsiteY1121" fmla="*/ 4826829 h 6856457"/>
                <a:gd name="connsiteX1122" fmla="*/ 920314 w 2749371"/>
                <a:gd name="connsiteY1122" fmla="*/ 4839172 h 6856457"/>
                <a:gd name="connsiteX1123" fmla="*/ 945771 w 2749371"/>
                <a:gd name="connsiteY1123" fmla="*/ 5048229 h 6856457"/>
                <a:gd name="connsiteX1124" fmla="*/ 839314 w 2749371"/>
                <a:gd name="connsiteY1124" fmla="*/ 4927115 h 6856457"/>
                <a:gd name="connsiteX1125" fmla="*/ 920314 w 2749371"/>
                <a:gd name="connsiteY1125" fmla="*/ 4839172 h 6856457"/>
                <a:gd name="connsiteX1126" fmla="*/ 839314 w 2749371"/>
                <a:gd name="connsiteY1126" fmla="*/ 5165486 h 6856457"/>
                <a:gd name="connsiteX1127" fmla="*/ 752143 w 2749371"/>
                <a:gd name="connsiteY1127" fmla="*/ 5078314 h 6856457"/>
                <a:gd name="connsiteX1128" fmla="*/ 830829 w 2749371"/>
                <a:gd name="connsiteY1128" fmla="*/ 5082943 h 6856457"/>
                <a:gd name="connsiteX1129" fmla="*/ 839314 w 2749371"/>
                <a:gd name="connsiteY1129" fmla="*/ 5165486 h 6856457"/>
                <a:gd name="connsiteX1130" fmla="*/ 841629 w 2749371"/>
                <a:gd name="connsiteY1130" fmla="*/ 4964143 h 6856457"/>
                <a:gd name="connsiteX1131" fmla="*/ 929571 w 2749371"/>
                <a:gd name="connsiteY1131" fmla="*/ 5064429 h 6856457"/>
                <a:gd name="connsiteX1132" fmla="*/ 850886 w 2749371"/>
                <a:gd name="connsiteY1132" fmla="*/ 5059800 h 6856457"/>
                <a:gd name="connsiteX1133" fmla="*/ 841629 w 2749371"/>
                <a:gd name="connsiteY1133" fmla="*/ 4964143 h 6856457"/>
                <a:gd name="connsiteX1134" fmla="*/ 971229 w 2749371"/>
                <a:gd name="connsiteY1134" fmla="*/ 5260372 h 6856457"/>
                <a:gd name="connsiteX1135" fmla="*/ 976629 w 2749371"/>
                <a:gd name="connsiteY1135" fmla="*/ 5302800 h 6856457"/>
                <a:gd name="connsiteX1136" fmla="*/ 964286 w 2749371"/>
                <a:gd name="connsiteY1136" fmla="*/ 5290457 h 6856457"/>
                <a:gd name="connsiteX1137" fmla="*/ 964286 w 2749371"/>
                <a:gd name="connsiteY1137" fmla="*/ 5259600 h 6856457"/>
                <a:gd name="connsiteX1138" fmla="*/ 971229 w 2749371"/>
                <a:gd name="connsiteY1138" fmla="*/ 5260372 h 6856457"/>
                <a:gd name="connsiteX1139" fmla="*/ 964286 w 2749371"/>
                <a:gd name="connsiteY1139" fmla="*/ 5322857 h 6856457"/>
                <a:gd name="connsiteX1140" fmla="*/ 981257 w 2749371"/>
                <a:gd name="connsiteY1140" fmla="*/ 5339829 h 6856457"/>
                <a:gd name="connsiteX1141" fmla="*/ 989743 w 2749371"/>
                <a:gd name="connsiteY1141" fmla="*/ 5409257 h 6856457"/>
                <a:gd name="connsiteX1142" fmla="*/ 964286 w 2749371"/>
                <a:gd name="connsiteY1142" fmla="*/ 5406943 h 6856457"/>
                <a:gd name="connsiteX1143" fmla="*/ 964286 w 2749371"/>
                <a:gd name="connsiteY1143" fmla="*/ 5322857 h 6856457"/>
                <a:gd name="connsiteX1144" fmla="*/ 999000 w 2749371"/>
                <a:gd name="connsiteY1144" fmla="*/ 4708029 h 6856457"/>
                <a:gd name="connsiteX1145" fmla="*/ 1017514 w 2749371"/>
                <a:gd name="connsiteY1145" fmla="*/ 4764343 h 6856457"/>
                <a:gd name="connsiteX1146" fmla="*/ 958114 w 2749371"/>
                <a:gd name="connsiteY1146" fmla="*/ 4720372 h 6856457"/>
                <a:gd name="connsiteX1147" fmla="*/ 999000 w 2749371"/>
                <a:gd name="connsiteY1147" fmla="*/ 4708029 h 6856457"/>
                <a:gd name="connsiteX1148" fmla="*/ 963514 w 2749371"/>
                <a:gd name="connsiteY1148" fmla="*/ 4687200 h 6856457"/>
                <a:gd name="connsiteX1149" fmla="*/ 978943 w 2749371"/>
                <a:gd name="connsiteY1149" fmla="*/ 4646314 h 6856457"/>
                <a:gd name="connsiteX1150" fmla="*/ 989743 w 2749371"/>
                <a:gd name="connsiteY1150" fmla="*/ 4678715 h 6856457"/>
                <a:gd name="connsiteX1151" fmla="*/ 963514 w 2749371"/>
                <a:gd name="connsiteY1151" fmla="*/ 4687200 h 6856457"/>
                <a:gd name="connsiteX1152" fmla="*/ 1080000 w 2749371"/>
                <a:gd name="connsiteY1152" fmla="*/ 4957200 h 6856457"/>
                <a:gd name="connsiteX1153" fmla="*/ 1104686 w 2749371"/>
                <a:gd name="connsiteY1153" fmla="*/ 5032029 h 6856457"/>
                <a:gd name="connsiteX1154" fmla="*/ 1015972 w 2749371"/>
                <a:gd name="connsiteY1154" fmla="*/ 4974943 h 6856457"/>
                <a:gd name="connsiteX1155" fmla="*/ 1015972 w 2749371"/>
                <a:gd name="connsiteY1155" fmla="*/ 4974943 h 6856457"/>
                <a:gd name="connsiteX1156" fmla="*/ 1080000 w 2749371"/>
                <a:gd name="connsiteY1156" fmla="*/ 4957200 h 6856457"/>
                <a:gd name="connsiteX1157" fmla="*/ 1018286 w 2749371"/>
                <a:gd name="connsiteY1157" fmla="*/ 4941771 h 6856457"/>
                <a:gd name="connsiteX1158" fmla="*/ 1048371 w 2749371"/>
                <a:gd name="connsiteY1158" fmla="*/ 4860771 h 6856457"/>
                <a:gd name="connsiteX1159" fmla="*/ 1069972 w 2749371"/>
                <a:gd name="connsiteY1159" fmla="*/ 4927115 h 6856457"/>
                <a:gd name="connsiteX1160" fmla="*/ 1018286 w 2749371"/>
                <a:gd name="connsiteY1160" fmla="*/ 4941771 h 6856457"/>
                <a:gd name="connsiteX1161" fmla="*/ 1100057 w 2749371"/>
                <a:gd name="connsiteY1161" fmla="*/ 4919400 h 6856457"/>
                <a:gd name="connsiteX1162" fmla="*/ 1076143 w 2749371"/>
                <a:gd name="connsiteY1162" fmla="*/ 4846886 h 6856457"/>
                <a:gd name="connsiteX1163" fmla="*/ 1154829 w 2749371"/>
                <a:gd name="connsiteY1163" fmla="*/ 4904743 h 6856457"/>
                <a:gd name="connsiteX1164" fmla="*/ 1100057 w 2749371"/>
                <a:gd name="connsiteY1164" fmla="*/ 4919400 h 6856457"/>
                <a:gd name="connsiteX1165" fmla="*/ 1163314 w 2749371"/>
                <a:gd name="connsiteY1165" fmla="*/ 4934057 h 6856457"/>
                <a:gd name="connsiteX1166" fmla="*/ 1134000 w 2749371"/>
                <a:gd name="connsiteY1166" fmla="*/ 5022771 h 6856457"/>
                <a:gd name="connsiteX1167" fmla="*/ 1110086 w 2749371"/>
                <a:gd name="connsiteY1167" fmla="*/ 4948715 h 6856457"/>
                <a:gd name="connsiteX1168" fmla="*/ 1163314 w 2749371"/>
                <a:gd name="connsiteY1168" fmla="*/ 4934057 h 6856457"/>
                <a:gd name="connsiteX1169" fmla="*/ 1116257 w 2749371"/>
                <a:gd name="connsiteY1169" fmla="*/ 5076000 h 6856457"/>
                <a:gd name="connsiteX1170" fmla="*/ 1079229 w 2749371"/>
                <a:gd name="connsiteY1170" fmla="*/ 5187857 h 6856457"/>
                <a:gd name="connsiteX1171" fmla="*/ 1029857 w 2749371"/>
                <a:gd name="connsiteY1171" fmla="*/ 5019686 h 6856457"/>
                <a:gd name="connsiteX1172" fmla="*/ 1116257 w 2749371"/>
                <a:gd name="connsiteY1172" fmla="*/ 5076000 h 6856457"/>
                <a:gd name="connsiteX1173" fmla="*/ 1134000 w 2749371"/>
                <a:gd name="connsiteY1173" fmla="*/ 5120743 h 6856457"/>
                <a:gd name="connsiteX1174" fmla="*/ 1156371 w 2749371"/>
                <a:gd name="connsiteY1174" fmla="*/ 5189400 h 6856457"/>
                <a:gd name="connsiteX1175" fmla="*/ 1107772 w 2749371"/>
                <a:gd name="connsiteY1175" fmla="*/ 5199429 h 6856457"/>
                <a:gd name="connsiteX1176" fmla="*/ 1134000 w 2749371"/>
                <a:gd name="connsiteY1176" fmla="*/ 5120743 h 6856457"/>
                <a:gd name="connsiteX1177" fmla="*/ 1153286 w 2749371"/>
                <a:gd name="connsiteY1177" fmla="*/ 5063658 h 6856457"/>
                <a:gd name="connsiteX1178" fmla="*/ 1192629 w 2749371"/>
                <a:gd name="connsiteY1178" fmla="*/ 4946400 h 6856457"/>
                <a:gd name="connsiteX1179" fmla="*/ 1263600 w 2749371"/>
                <a:gd name="connsiteY1179" fmla="*/ 5134629 h 6856457"/>
                <a:gd name="connsiteX1180" fmla="*/ 1153286 w 2749371"/>
                <a:gd name="connsiteY1180" fmla="*/ 5063658 h 6856457"/>
                <a:gd name="connsiteX1181" fmla="*/ 1070743 w 2749371"/>
                <a:gd name="connsiteY1181" fmla="*/ 4803686 h 6856457"/>
                <a:gd name="connsiteX1182" fmla="*/ 1109314 w 2749371"/>
                <a:gd name="connsiteY1182" fmla="*/ 4701857 h 6856457"/>
                <a:gd name="connsiteX1183" fmla="*/ 1167171 w 2749371"/>
                <a:gd name="connsiteY1183" fmla="*/ 4874658 h 6856457"/>
                <a:gd name="connsiteX1184" fmla="*/ 1070743 w 2749371"/>
                <a:gd name="connsiteY1184" fmla="*/ 4803686 h 6856457"/>
                <a:gd name="connsiteX1185" fmla="*/ 1051457 w 2749371"/>
                <a:gd name="connsiteY1185" fmla="*/ 4768200 h 6856457"/>
                <a:gd name="connsiteX1186" fmla="*/ 1029086 w 2749371"/>
                <a:gd name="connsiteY1186" fmla="*/ 4698771 h 6856457"/>
                <a:gd name="connsiteX1187" fmla="*/ 1083857 w 2749371"/>
                <a:gd name="connsiteY1187" fmla="*/ 4681800 h 6856457"/>
                <a:gd name="connsiteX1188" fmla="*/ 1051457 w 2749371"/>
                <a:gd name="connsiteY1188" fmla="*/ 4768200 h 6856457"/>
                <a:gd name="connsiteX1189" fmla="*/ 1019057 w 2749371"/>
                <a:gd name="connsiteY1189" fmla="*/ 4670229 h 6856457"/>
                <a:gd name="connsiteX1190" fmla="*/ 1003629 w 2749371"/>
                <a:gd name="connsiteY1190" fmla="*/ 4623943 h 6856457"/>
                <a:gd name="connsiteX1191" fmla="*/ 1062257 w 2749371"/>
                <a:gd name="connsiteY1191" fmla="*/ 4657115 h 6856457"/>
                <a:gd name="connsiteX1192" fmla="*/ 1019057 w 2749371"/>
                <a:gd name="connsiteY1192" fmla="*/ 4670229 h 6856457"/>
                <a:gd name="connsiteX1193" fmla="*/ 1033714 w 2749371"/>
                <a:gd name="connsiteY1193" fmla="*/ 4815257 h 6856457"/>
                <a:gd name="connsiteX1194" fmla="*/ 997457 w 2749371"/>
                <a:gd name="connsiteY1194" fmla="*/ 4910914 h 6856457"/>
                <a:gd name="connsiteX1195" fmla="*/ 951943 w 2749371"/>
                <a:gd name="connsiteY1195" fmla="*/ 4755086 h 6856457"/>
                <a:gd name="connsiteX1196" fmla="*/ 1033714 w 2749371"/>
                <a:gd name="connsiteY1196" fmla="*/ 4815257 h 6856457"/>
                <a:gd name="connsiteX1197" fmla="*/ 1013657 w 2749371"/>
                <a:gd name="connsiteY1197" fmla="*/ 4943314 h 6856457"/>
                <a:gd name="connsiteX1198" fmla="*/ 1007486 w 2749371"/>
                <a:gd name="connsiteY1198" fmla="*/ 4944857 h 6856457"/>
                <a:gd name="connsiteX1199" fmla="*/ 1005943 w 2749371"/>
                <a:gd name="connsiteY1199" fmla="*/ 4940229 h 6856457"/>
                <a:gd name="connsiteX1200" fmla="*/ 1013657 w 2749371"/>
                <a:gd name="connsiteY1200" fmla="*/ 4943314 h 6856457"/>
                <a:gd name="connsiteX1201" fmla="*/ 1037571 w 2749371"/>
                <a:gd name="connsiteY1201" fmla="*/ 5267314 h 6856457"/>
                <a:gd name="connsiteX1202" fmla="*/ 1071514 w 2749371"/>
                <a:gd name="connsiteY1202" fmla="*/ 5271172 h 6856457"/>
                <a:gd name="connsiteX1203" fmla="*/ 1115486 w 2749371"/>
                <a:gd name="connsiteY1203" fmla="*/ 5420057 h 6856457"/>
                <a:gd name="connsiteX1204" fmla="*/ 1038343 w 2749371"/>
                <a:gd name="connsiteY1204" fmla="*/ 5413115 h 6856457"/>
                <a:gd name="connsiteX1205" fmla="*/ 1038343 w 2749371"/>
                <a:gd name="connsiteY1205" fmla="*/ 5267314 h 6856457"/>
                <a:gd name="connsiteX1206" fmla="*/ 1103914 w 2749371"/>
                <a:gd name="connsiteY1206" fmla="*/ 5274257 h 6856457"/>
                <a:gd name="connsiteX1207" fmla="*/ 1103914 w 2749371"/>
                <a:gd name="connsiteY1207" fmla="*/ 5274257 h 6856457"/>
                <a:gd name="connsiteX1208" fmla="*/ 1118571 w 2749371"/>
                <a:gd name="connsiteY1208" fmla="*/ 5282743 h 6856457"/>
                <a:gd name="connsiteX1209" fmla="*/ 1118571 w 2749371"/>
                <a:gd name="connsiteY1209" fmla="*/ 5323629 h 6856457"/>
                <a:gd name="connsiteX1210" fmla="*/ 1103914 w 2749371"/>
                <a:gd name="connsiteY1210" fmla="*/ 5274257 h 6856457"/>
                <a:gd name="connsiteX1211" fmla="*/ 1114714 w 2749371"/>
                <a:gd name="connsiteY1211" fmla="*/ 5244172 h 6856457"/>
                <a:gd name="connsiteX1212" fmla="*/ 1096972 w 2749371"/>
                <a:gd name="connsiteY1212" fmla="*/ 5233372 h 6856457"/>
                <a:gd name="connsiteX1213" fmla="*/ 1165629 w 2749371"/>
                <a:gd name="connsiteY1213" fmla="*/ 5218715 h 6856457"/>
                <a:gd name="connsiteX1214" fmla="*/ 1176429 w 2749371"/>
                <a:gd name="connsiteY1214" fmla="*/ 5250343 h 6856457"/>
                <a:gd name="connsiteX1215" fmla="*/ 1114714 w 2749371"/>
                <a:gd name="connsiteY1215" fmla="*/ 5244172 h 6856457"/>
                <a:gd name="connsiteX1216" fmla="*/ 1186457 w 2749371"/>
                <a:gd name="connsiteY1216" fmla="*/ 5282743 h 6856457"/>
                <a:gd name="connsiteX1217" fmla="*/ 1188772 w 2749371"/>
                <a:gd name="connsiteY1217" fmla="*/ 5291229 h 6856457"/>
                <a:gd name="connsiteX1218" fmla="*/ 1173343 w 2749371"/>
                <a:gd name="connsiteY1218" fmla="*/ 5281972 h 6856457"/>
                <a:gd name="connsiteX1219" fmla="*/ 1186457 w 2749371"/>
                <a:gd name="connsiteY1219" fmla="*/ 5282743 h 6856457"/>
                <a:gd name="connsiteX1220" fmla="*/ 1134000 w 2749371"/>
                <a:gd name="connsiteY1220" fmla="*/ 5292771 h 6856457"/>
                <a:gd name="connsiteX1221" fmla="*/ 1191086 w 2749371"/>
                <a:gd name="connsiteY1221" fmla="*/ 5328257 h 6856457"/>
                <a:gd name="connsiteX1222" fmla="*/ 1146343 w 2749371"/>
                <a:gd name="connsiteY1222" fmla="*/ 5417743 h 6856457"/>
                <a:gd name="connsiteX1223" fmla="*/ 1134000 w 2749371"/>
                <a:gd name="connsiteY1223" fmla="*/ 5376086 h 6856457"/>
                <a:gd name="connsiteX1224" fmla="*/ 1134000 w 2749371"/>
                <a:gd name="connsiteY1224" fmla="*/ 5292771 h 6856457"/>
                <a:gd name="connsiteX1225" fmla="*/ 1194943 w 2749371"/>
                <a:gd name="connsiteY1225" fmla="*/ 5388429 h 6856457"/>
                <a:gd name="connsiteX1226" fmla="*/ 1194943 w 2749371"/>
                <a:gd name="connsiteY1226" fmla="*/ 5426229 h 6856457"/>
                <a:gd name="connsiteX1227" fmla="*/ 1176429 w 2749371"/>
                <a:gd name="connsiteY1227" fmla="*/ 5424686 h 6856457"/>
                <a:gd name="connsiteX1228" fmla="*/ 1194943 w 2749371"/>
                <a:gd name="connsiteY1228" fmla="*/ 5388429 h 6856457"/>
                <a:gd name="connsiteX1229" fmla="*/ 1186457 w 2749371"/>
                <a:gd name="connsiteY1229" fmla="*/ 5183229 h 6856457"/>
                <a:gd name="connsiteX1230" fmla="*/ 1161000 w 2749371"/>
                <a:gd name="connsiteY1230" fmla="*/ 5105314 h 6856457"/>
                <a:gd name="connsiteX1231" fmla="*/ 1257429 w 2749371"/>
                <a:gd name="connsiteY1231" fmla="*/ 5167800 h 6856457"/>
                <a:gd name="connsiteX1232" fmla="*/ 1186457 w 2749371"/>
                <a:gd name="connsiteY1232" fmla="*/ 5183229 h 6856457"/>
                <a:gd name="connsiteX1233" fmla="*/ 1255114 w 2749371"/>
                <a:gd name="connsiteY1233" fmla="*/ 5200200 h 6856457"/>
                <a:gd name="connsiteX1234" fmla="*/ 1226571 w 2749371"/>
                <a:gd name="connsiteY1234" fmla="*/ 5256515 h 6856457"/>
                <a:gd name="connsiteX1235" fmla="*/ 1208829 w 2749371"/>
                <a:gd name="connsiteY1235" fmla="*/ 5254972 h 6856457"/>
                <a:gd name="connsiteX1236" fmla="*/ 1194943 w 2749371"/>
                <a:gd name="connsiteY1236" fmla="*/ 5213314 h 6856457"/>
                <a:gd name="connsiteX1237" fmla="*/ 1255114 w 2749371"/>
                <a:gd name="connsiteY1237" fmla="*/ 5200200 h 6856457"/>
                <a:gd name="connsiteX1238" fmla="*/ 1210371 w 2749371"/>
                <a:gd name="connsiteY1238" fmla="*/ 5358343 h 6856457"/>
                <a:gd name="connsiteX1239" fmla="*/ 1211143 w 2749371"/>
                <a:gd name="connsiteY1239" fmla="*/ 5357572 h 6856457"/>
                <a:gd name="connsiteX1240" fmla="*/ 1235057 w 2749371"/>
                <a:gd name="connsiteY1240" fmla="*/ 5430857 h 6856457"/>
                <a:gd name="connsiteX1241" fmla="*/ 1211143 w 2749371"/>
                <a:gd name="connsiteY1241" fmla="*/ 5428543 h 6856457"/>
                <a:gd name="connsiteX1242" fmla="*/ 1211143 w 2749371"/>
                <a:gd name="connsiteY1242" fmla="*/ 5358343 h 6856457"/>
                <a:gd name="connsiteX1243" fmla="*/ 1259743 w 2749371"/>
                <a:gd name="connsiteY1243" fmla="*/ 5259600 h 6856457"/>
                <a:gd name="connsiteX1244" fmla="*/ 1289057 w 2749371"/>
                <a:gd name="connsiteY1244" fmla="*/ 5200972 h 6856457"/>
                <a:gd name="connsiteX1245" fmla="*/ 1316057 w 2749371"/>
                <a:gd name="connsiteY1245" fmla="*/ 5265771 h 6856457"/>
                <a:gd name="connsiteX1246" fmla="*/ 1259743 w 2749371"/>
                <a:gd name="connsiteY1246" fmla="*/ 5259600 h 6856457"/>
                <a:gd name="connsiteX1247" fmla="*/ 1288286 w 2749371"/>
                <a:gd name="connsiteY1247" fmla="*/ 5389200 h 6856457"/>
                <a:gd name="connsiteX1248" fmla="*/ 1368514 w 2749371"/>
                <a:gd name="connsiteY1248" fmla="*/ 5439343 h 6856457"/>
                <a:gd name="connsiteX1249" fmla="*/ 1368514 w 2749371"/>
                <a:gd name="connsiteY1249" fmla="*/ 5441658 h 6856457"/>
                <a:gd name="connsiteX1250" fmla="*/ 1288286 w 2749371"/>
                <a:gd name="connsiteY1250" fmla="*/ 5434715 h 6856457"/>
                <a:gd name="connsiteX1251" fmla="*/ 1288286 w 2749371"/>
                <a:gd name="connsiteY1251" fmla="*/ 5389200 h 6856457"/>
                <a:gd name="connsiteX1252" fmla="*/ 1288286 w 2749371"/>
                <a:gd name="connsiteY1252" fmla="*/ 5352943 h 6856457"/>
                <a:gd name="connsiteX1253" fmla="*/ 1288286 w 2749371"/>
                <a:gd name="connsiteY1253" fmla="*/ 5293543 h 6856457"/>
                <a:gd name="connsiteX1254" fmla="*/ 1329943 w 2749371"/>
                <a:gd name="connsiteY1254" fmla="*/ 5298172 h 6856457"/>
                <a:gd name="connsiteX1255" fmla="*/ 1368514 w 2749371"/>
                <a:gd name="connsiteY1255" fmla="*/ 5384572 h 6856457"/>
                <a:gd name="connsiteX1256" fmla="*/ 1368514 w 2749371"/>
                <a:gd name="connsiteY1256" fmla="*/ 5403086 h 6856457"/>
                <a:gd name="connsiteX1257" fmla="*/ 1288286 w 2749371"/>
                <a:gd name="connsiteY1257" fmla="*/ 5352943 h 6856457"/>
                <a:gd name="connsiteX1258" fmla="*/ 1365429 w 2749371"/>
                <a:gd name="connsiteY1258" fmla="*/ 5301257 h 6856457"/>
                <a:gd name="connsiteX1259" fmla="*/ 1368514 w 2749371"/>
                <a:gd name="connsiteY1259" fmla="*/ 5301257 h 6856457"/>
                <a:gd name="connsiteX1260" fmla="*/ 1368514 w 2749371"/>
                <a:gd name="connsiteY1260" fmla="*/ 5308200 h 6856457"/>
                <a:gd name="connsiteX1261" fmla="*/ 1365429 w 2749371"/>
                <a:gd name="connsiteY1261" fmla="*/ 5301257 h 6856457"/>
                <a:gd name="connsiteX1262" fmla="*/ 1350771 w 2749371"/>
                <a:gd name="connsiteY1262" fmla="*/ 5268857 h 6856457"/>
                <a:gd name="connsiteX1263" fmla="*/ 1328400 w 2749371"/>
                <a:gd name="connsiteY1263" fmla="*/ 5214857 h 6856457"/>
                <a:gd name="connsiteX1264" fmla="*/ 1417114 w 2749371"/>
                <a:gd name="connsiteY1264" fmla="*/ 5275800 h 6856457"/>
                <a:gd name="connsiteX1265" fmla="*/ 1350771 w 2749371"/>
                <a:gd name="connsiteY1265" fmla="*/ 5268857 h 6856457"/>
                <a:gd name="connsiteX1266" fmla="*/ 1383943 w 2749371"/>
                <a:gd name="connsiteY1266" fmla="*/ 5303572 h 6856457"/>
                <a:gd name="connsiteX1267" fmla="*/ 1436400 w 2749371"/>
                <a:gd name="connsiteY1267" fmla="*/ 5308972 h 6856457"/>
                <a:gd name="connsiteX1268" fmla="*/ 1436400 w 2749371"/>
                <a:gd name="connsiteY1268" fmla="*/ 5390743 h 6856457"/>
                <a:gd name="connsiteX1269" fmla="*/ 1418657 w 2749371"/>
                <a:gd name="connsiteY1269" fmla="*/ 5419286 h 6856457"/>
                <a:gd name="connsiteX1270" fmla="*/ 1383943 w 2749371"/>
                <a:gd name="connsiteY1270" fmla="*/ 5343686 h 6856457"/>
                <a:gd name="connsiteX1271" fmla="*/ 1383943 w 2749371"/>
                <a:gd name="connsiteY1271" fmla="*/ 5303572 h 6856457"/>
                <a:gd name="connsiteX1272" fmla="*/ 1311429 w 2749371"/>
                <a:gd name="connsiteY1272" fmla="*/ 5160857 h 6856457"/>
                <a:gd name="connsiteX1273" fmla="*/ 1377771 w 2749371"/>
                <a:gd name="connsiteY1273" fmla="*/ 5072914 h 6856457"/>
                <a:gd name="connsiteX1274" fmla="*/ 1416343 w 2749371"/>
                <a:gd name="connsiteY1274" fmla="*/ 5168572 h 6856457"/>
                <a:gd name="connsiteX1275" fmla="*/ 1311429 w 2749371"/>
                <a:gd name="connsiteY1275" fmla="*/ 5160857 h 6856457"/>
                <a:gd name="connsiteX1276" fmla="*/ 1295229 w 2749371"/>
                <a:gd name="connsiteY1276" fmla="*/ 5132314 h 6856457"/>
                <a:gd name="connsiteX1277" fmla="*/ 1223486 w 2749371"/>
                <a:gd name="connsiteY1277" fmla="*/ 4942543 h 6856457"/>
                <a:gd name="connsiteX1278" fmla="*/ 1356943 w 2749371"/>
                <a:gd name="connsiteY1278" fmla="*/ 5050543 h 6856457"/>
                <a:gd name="connsiteX1279" fmla="*/ 1295229 w 2749371"/>
                <a:gd name="connsiteY1279" fmla="*/ 5132314 h 6856457"/>
                <a:gd name="connsiteX1280" fmla="*/ 1325314 w 2749371"/>
                <a:gd name="connsiteY1280" fmla="*/ 4936372 h 6856457"/>
                <a:gd name="connsiteX1281" fmla="*/ 1352314 w 2749371"/>
                <a:gd name="connsiteY1281" fmla="*/ 5006572 h 6856457"/>
                <a:gd name="connsiteX1282" fmla="*/ 1259743 w 2749371"/>
                <a:gd name="connsiteY1282" fmla="*/ 4931743 h 6856457"/>
                <a:gd name="connsiteX1283" fmla="*/ 1325314 w 2749371"/>
                <a:gd name="connsiteY1283" fmla="*/ 4936372 h 6856457"/>
                <a:gd name="connsiteX1284" fmla="*/ 1323771 w 2749371"/>
                <a:gd name="connsiteY1284" fmla="*/ 4845343 h 6856457"/>
                <a:gd name="connsiteX1285" fmla="*/ 1402457 w 2749371"/>
                <a:gd name="connsiteY1285" fmla="*/ 4910914 h 6856457"/>
                <a:gd name="connsiteX1286" fmla="*/ 1347686 w 2749371"/>
                <a:gd name="connsiteY1286" fmla="*/ 4907057 h 6856457"/>
                <a:gd name="connsiteX1287" fmla="*/ 1323771 w 2749371"/>
                <a:gd name="connsiteY1287" fmla="*/ 4845343 h 6856457"/>
                <a:gd name="connsiteX1288" fmla="*/ 1218086 w 2749371"/>
                <a:gd name="connsiteY1288" fmla="*/ 4898572 h 6856457"/>
                <a:gd name="connsiteX1289" fmla="*/ 1213457 w 2749371"/>
                <a:gd name="connsiteY1289" fmla="*/ 4894715 h 6856457"/>
                <a:gd name="connsiteX1290" fmla="*/ 1276714 w 2749371"/>
                <a:gd name="connsiteY1290" fmla="*/ 4810629 h 6856457"/>
                <a:gd name="connsiteX1291" fmla="*/ 1312200 w 2749371"/>
                <a:gd name="connsiteY1291" fmla="*/ 4904743 h 6856457"/>
                <a:gd name="connsiteX1292" fmla="*/ 1218086 w 2749371"/>
                <a:gd name="connsiteY1292" fmla="*/ 4898572 h 6856457"/>
                <a:gd name="connsiteX1293" fmla="*/ 1196486 w 2749371"/>
                <a:gd name="connsiteY1293" fmla="*/ 4866943 h 6856457"/>
                <a:gd name="connsiteX1294" fmla="*/ 1137086 w 2749371"/>
                <a:gd name="connsiteY1294" fmla="*/ 4690286 h 6856457"/>
                <a:gd name="connsiteX1295" fmla="*/ 1255114 w 2749371"/>
                <a:gd name="connsiteY1295" fmla="*/ 4789029 h 6856457"/>
                <a:gd name="connsiteX1296" fmla="*/ 1196486 w 2749371"/>
                <a:gd name="connsiteY1296" fmla="*/ 4866943 h 6856457"/>
                <a:gd name="connsiteX1297" fmla="*/ 1253571 w 2749371"/>
                <a:gd name="connsiteY1297" fmla="*/ 4747372 h 6856457"/>
                <a:gd name="connsiteX1298" fmla="*/ 1148657 w 2749371"/>
                <a:gd name="connsiteY1298" fmla="*/ 4660200 h 6856457"/>
                <a:gd name="connsiteX1299" fmla="*/ 1224257 w 2749371"/>
                <a:gd name="connsiteY1299" fmla="*/ 4667914 h 6856457"/>
                <a:gd name="connsiteX1300" fmla="*/ 1253571 w 2749371"/>
                <a:gd name="connsiteY1300" fmla="*/ 4747372 h 6856457"/>
                <a:gd name="connsiteX1301" fmla="*/ 1226571 w 2749371"/>
                <a:gd name="connsiteY1301" fmla="*/ 4583057 h 6856457"/>
                <a:gd name="connsiteX1302" fmla="*/ 1296771 w 2749371"/>
                <a:gd name="connsiteY1302" fmla="*/ 4644000 h 6856457"/>
                <a:gd name="connsiteX1303" fmla="*/ 1246629 w 2749371"/>
                <a:gd name="connsiteY1303" fmla="*/ 4639372 h 6856457"/>
                <a:gd name="connsiteX1304" fmla="*/ 1226571 w 2749371"/>
                <a:gd name="connsiteY1304" fmla="*/ 4583057 h 6856457"/>
                <a:gd name="connsiteX1305" fmla="*/ 811543 w 2749371"/>
                <a:gd name="connsiteY1305" fmla="*/ 4894715 h 6856457"/>
                <a:gd name="connsiteX1306" fmla="*/ 732857 w 2749371"/>
                <a:gd name="connsiteY1306" fmla="*/ 4806000 h 6856457"/>
                <a:gd name="connsiteX1307" fmla="*/ 803057 w 2749371"/>
                <a:gd name="connsiteY1307" fmla="*/ 4814486 h 6856457"/>
                <a:gd name="connsiteX1308" fmla="*/ 811543 w 2749371"/>
                <a:gd name="connsiteY1308" fmla="*/ 4894715 h 6856457"/>
                <a:gd name="connsiteX1309" fmla="*/ 779143 w 2749371"/>
                <a:gd name="connsiteY1309" fmla="*/ 4677943 h 6856457"/>
                <a:gd name="connsiteX1310" fmla="*/ 729771 w 2749371"/>
                <a:gd name="connsiteY1310" fmla="*/ 4731943 h 6856457"/>
                <a:gd name="connsiteX1311" fmla="*/ 730543 w 2749371"/>
                <a:gd name="connsiteY1311" fmla="*/ 4625486 h 6856457"/>
                <a:gd name="connsiteX1312" fmla="*/ 779143 w 2749371"/>
                <a:gd name="connsiteY1312" fmla="*/ 4677943 h 6856457"/>
                <a:gd name="connsiteX1313" fmla="*/ 791486 w 2749371"/>
                <a:gd name="connsiteY1313" fmla="*/ 4699543 h 6856457"/>
                <a:gd name="connsiteX1314" fmla="*/ 800743 w 2749371"/>
                <a:gd name="connsiteY1314" fmla="*/ 4791343 h 6856457"/>
                <a:gd name="connsiteX1315" fmla="*/ 729771 w 2749371"/>
                <a:gd name="connsiteY1315" fmla="*/ 4782857 h 6856457"/>
                <a:gd name="connsiteX1316" fmla="*/ 729771 w 2749371"/>
                <a:gd name="connsiteY1316" fmla="*/ 4767429 h 6856457"/>
                <a:gd name="connsiteX1317" fmla="*/ 791486 w 2749371"/>
                <a:gd name="connsiteY1317" fmla="*/ 4699543 h 6856457"/>
                <a:gd name="connsiteX1318" fmla="*/ 808457 w 2749371"/>
                <a:gd name="connsiteY1318" fmla="*/ 4926343 h 6856457"/>
                <a:gd name="connsiteX1319" fmla="*/ 727457 w 2749371"/>
                <a:gd name="connsiteY1319" fmla="*/ 5014286 h 6856457"/>
                <a:gd name="connsiteX1320" fmla="*/ 729000 w 2749371"/>
                <a:gd name="connsiteY1320" fmla="*/ 4836086 h 6856457"/>
                <a:gd name="connsiteX1321" fmla="*/ 808457 w 2749371"/>
                <a:gd name="connsiteY1321" fmla="*/ 4926343 h 6856457"/>
                <a:gd name="connsiteX1322" fmla="*/ 816943 w 2749371"/>
                <a:gd name="connsiteY1322" fmla="*/ 4951029 h 6856457"/>
                <a:gd name="connsiteX1323" fmla="*/ 827743 w 2749371"/>
                <a:gd name="connsiteY1323" fmla="*/ 5059029 h 6856457"/>
                <a:gd name="connsiteX1324" fmla="*/ 726686 w 2749371"/>
                <a:gd name="connsiteY1324" fmla="*/ 5053629 h 6856457"/>
                <a:gd name="connsiteX1325" fmla="*/ 726686 w 2749371"/>
                <a:gd name="connsiteY1325" fmla="*/ 5048229 h 6856457"/>
                <a:gd name="connsiteX1326" fmla="*/ 816943 w 2749371"/>
                <a:gd name="connsiteY1326" fmla="*/ 4951029 h 6856457"/>
                <a:gd name="connsiteX1327" fmla="*/ 835457 w 2749371"/>
                <a:gd name="connsiteY1327" fmla="*/ 5194029 h 6856457"/>
                <a:gd name="connsiteX1328" fmla="*/ 816171 w 2749371"/>
                <a:gd name="connsiteY1328" fmla="*/ 5213314 h 6856457"/>
                <a:gd name="connsiteX1329" fmla="*/ 726686 w 2749371"/>
                <a:gd name="connsiteY1329" fmla="*/ 5204057 h 6856457"/>
                <a:gd name="connsiteX1330" fmla="*/ 727457 w 2749371"/>
                <a:gd name="connsiteY1330" fmla="*/ 5086029 h 6856457"/>
                <a:gd name="connsiteX1331" fmla="*/ 835457 w 2749371"/>
                <a:gd name="connsiteY1331" fmla="*/ 5194029 h 6856457"/>
                <a:gd name="connsiteX1332" fmla="*/ 757543 w 2749371"/>
                <a:gd name="connsiteY1332" fmla="*/ 5238000 h 6856457"/>
                <a:gd name="connsiteX1333" fmla="*/ 757543 w 2749371"/>
                <a:gd name="connsiteY1333" fmla="*/ 5270400 h 6856457"/>
                <a:gd name="connsiteX1334" fmla="*/ 725143 w 2749371"/>
                <a:gd name="connsiteY1334" fmla="*/ 5302800 h 6856457"/>
                <a:gd name="connsiteX1335" fmla="*/ 725914 w 2749371"/>
                <a:gd name="connsiteY1335" fmla="*/ 5234914 h 6856457"/>
                <a:gd name="connsiteX1336" fmla="*/ 757543 w 2749371"/>
                <a:gd name="connsiteY1336" fmla="*/ 5238000 h 6856457"/>
                <a:gd name="connsiteX1337" fmla="*/ 757543 w 2749371"/>
                <a:gd name="connsiteY1337" fmla="*/ 5303572 h 6856457"/>
                <a:gd name="connsiteX1338" fmla="*/ 757543 w 2749371"/>
                <a:gd name="connsiteY1338" fmla="*/ 5389200 h 6856457"/>
                <a:gd name="connsiteX1339" fmla="*/ 724371 w 2749371"/>
                <a:gd name="connsiteY1339" fmla="*/ 5386115 h 6856457"/>
                <a:gd name="connsiteX1340" fmla="*/ 725143 w 2749371"/>
                <a:gd name="connsiteY1340" fmla="*/ 5335972 h 6856457"/>
                <a:gd name="connsiteX1341" fmla="*/ 757543 w 2749371"/>
                <a:gd name="connsiteY1341" fmla="*/ 5303572 h 6856457"/>
                <a:gd name="connsiteX1342" fmla="*/ 1598400 w 2749371"/>
                <a:gd name="connsiteY1342" fmla="*/ 5399229 h 6856457"/>
                <a:gd name="connsiteX1343" fmla="*/ 1598400 w 2749371"/>
                <a:gd name="connsiteY1343" fmla="*/ 5461715 h 6856457"/>
                <a:gd name="connsiteX1344" fmla="*/ 1583743 w 2749371"/>
                <a:gd name="connsiteY1344" fmla="*/ 5460172 h 6856457"/>
                <a:gd name="connsiteX1345" fmla="*/ 1546714 w 2749371"/>
                <a:gd name="connsiteY1345" fmla="*/ 5387658 h 6856457"/>
                <a:gd name="connsiteX1346" fmla="*/ 1546714 w 2749371"/>
                <a:gd name="connsiteY1346" fmla="*/ 5363743 h 6856457"/>
                <a:gd name="connsiteX1347" fmla="*/ 1598400 w 2749371"/>
                <a:gd name="connsiteY1347" fmla="*/ 5399229 h 6856457"/>
                <a:gd name="connsiteX1348" fmla="*/ 1545943 w 2749371"/>
                <a:gd name="connsiteY1348" fmla="*/ 5326715 h 6856457"/>
                <a:gd name="connsiteX1349" fmla="*/ 1545943 w 2749371"/>
                <a:gd name="connsiteY1349" fmla="*/ 5320543 h 6856457"/>
                <a:gd name="connsiteX1350" fmla="*/ 1598400 w 2749371"/>
                <a:gd name="connsiteY1350" fmla="*/ 5325943 h 6856457"/>
                <a:gd name="connsiteX1351" fmla="*/ 1598400 w 2749371"/>
                <a:gd name="connsiteY1351" fmla="*/ 5362200 h 6856457"/>
                <a:gd name="connsiteX1352" fmla="*/ 1545943 w 2749371"/>
                <a:gd name="connsiteY1352" fmla="*/ 5326715 h 6856457"/>
                <a:gd name="connsiteX1353" fmla="*/ 1613829 w 2749371"/>
                <a:gd name="connsiteY1353" fmla="*/ 5462486 h 6856457"/>
                <a:gd name="connsiteX1354" fmla="*/ 1613829 w 2749371"/>
                <a:gd name="connsiteY1354" fmla="*/ 5409257 h 6856457"/>
                <a:gd name="connsiteX1355" fmla="*/ 1690200 w 2749371"/>
                <a:gd name="connsiteY1355" fmla="*/ 5460943 h 6856457"/>
                <a:gd name="connsiteX1356" fmla="*/ 1690200 w 2749371"/>
                <a:gd name="connsiteY1356" fmla="*/ 5468658 h 6856457"/>
                <a:gd name="connsiteX1357" fmla="*/ 1613829 w 2749371"/>
                <a:gd name="connsiteY1357" fmla="*/ 5462486 h 6856457"/>
                <a:gd name="connsiteX1358" fmla="*/ 1771200 w 2749371"/>
                <a:gd name="connsiteY1358" fmla="*/ 5343686 h 6856457"/>
                <a:gd name="connsiteX1359" fmla="*/ 1837543 w 2749371"/>
                <a:gd name="connsiteY1359" fmla="*/ 5350629 h 6856457"/>
                <a:gd name="connsiteX1360" fmla="*/ 1837543 w 2749371"/>
                <a:gd name="connsiteY1360" fmla="*/ 5482543 h 6856457"/>
                <a:gd name="connsiteX1361" fmla="*/ 1771200 w 2749371"/>
                <a:gd name="connsiteY1361" fmla="*/ 5477143 h 6856457"/>
                <a:gd name="connsiteX1362" fmla="*/ 1771200 w 2749371"/>
                <a:gd name="connsiteY1362" fmla="*/ 5343686 h 6856457"/>
                <a:gd name="connsiteX1363" fmla="*/ 1705629 w 2749371"/>
                <a:gd name="connsiteY1363" fmla="*/ 5336743 h 6856457"/>
                <a:gd name="connsiteX1364" fmla="*/ 1756543 w 2749371"/>
                <a:gd name="connsiteY1364" fmla="*/ 5342143 h 6856457"/>
                <a:gd name="connsiteX1365" fmla="*/ 1756543 w 2749371"/>
                <a:gd name="connsiteY1365" fmla="*/ 5470200 h 6856457"/>
                <a:gd name="connsiteX1366" fmla="*/ 1705629 w 2749371"/>
                <a:gd name="connsiteY1366" fmla="*/ 5384572 h 6856457"/>
                <a:gd name="connsiteX1367" fmla="*/ 1705629 w 2749371"/>
                <a:gd name="connsiteY1367" fmla="*/ 5336743 h 6856457"/>
                <a:gd name="connsiteX1368" fmla="*/ 1690200 w 2749371"/>
                <a:gd name="connsiteY1368" fmla="*/ 5335200 h 6856457"/>
                <a:gd name="connsiteX1369" fmla="*/ 1690200 w 2749371"/>
                <a:gd name="connsiteY1369" fmla="*/ 5358343 h 6856457"/>
                <a:gd name="connsiteX1370" fmla="*/ 1676314 w 2749371"/>
                <a:gd name="connsiteY1370" fmla="*/ 5334429 h 6856457"/>
                <a:gd name="connsiteX1371" fmla="*/ 1690200 w 2749371"/>
                <a:gd name="connsiteY1371" fmla="*/ 5335200 h 6856457"/>
                <a:gd name="connsiteX1372" fmla="*/ 1690200 w 2749371"/>
                <a:gd name="connsiteY1372" fmla="*/ 5413886 h 6856457"/>
                <a:gd name="connsiteX1373" fmla="*/ 1690200 w 2749371"/>
                <a:gd name="connsiteY1373" fmla="*/ 5424686 h 6856457"/>
                <a:gd name="connsiteX1374" fmla="*/ 1613829 w 2749371"/>
                <a:gd name="connsiteY1374" fmla="*/ 5373000 h 6856457"/>
                <a:gd name="connsiteX1375" fmla="*/ 1613829 w 2749371"/>
                <a:gd name="connsiteY1375" fmla="*/ 5327486 h 6856457"/>
                <a:gd name="connsiteX1376" fmla="*/ 1642371 w 2749371"/>
                <a:gd name="connsiteY1376" fmla="*/ 5330572 h 6856457"/>
                <a:gd name="connsiteX1377" fmla="*/ 1690200 w 2749371"/>
                <a:gd name="connsiteY1377" fmla="*/ 5413886 h 6856457"/>
                <a:gd name="connsiteX1378" fmla="*/ 1593771 w 2749371"/>
                <a:gd name="connsiteY1378" fmla="*/ 5241857 h 6856457"/>
                <a:gd name="connsiteX1379" fmla="*/ 1623857 w 2749371"/>
                <a:gd name="connsiteY1379" fmla="*/ 5297400 h 6856457"/>
                <a:gd name="connsiteX1380" fmla="*/ 1535914 w 2749371"/>
                <a:gd name="connsiteY1380" fmla="*/ 5288143 h 6856457"/>
                <a:gd name="connsiteX1381" fmla="*/ 1574486 w 2749371"/>
                <a:gd name="connsiteY1381" fmla="*/ 5226429 h 6856457"/>
                <a:gd name="connsiteX1382" fmla="*/ 1593771 w 2749371"/>
                <a:gd name="connsiteY1382" fmla="*/ 5241857 h 6856457"/>
                <a:gd name="connsiteX1383" fmla="*/ 1557514 w 2749371"/>
                <a:gd name="connsiteY1383" fmla="*/ 5173200 h 6856457"/>
                <a:gd name="connsiteX1384" fmla="*/ 1400914 w 2749371"/>
                <a:gd name="connsiteY1384" fmla="*/ 5046686 h 6856457"/>
                <a:gd name="connsiteX1385" fmla="*/ 1400143 w 2749371"/>
                <a:gd name="connsiteY1385" fmla="*/ 5044372 h 6856457"/>
                <a:gd name="connsiteX1386" fmla="*/ 1457229 w 2749371"/>
                <a:gd name="connsiteY1386" fmla="*/ 4968771 h 6856457"/>
                <a:gd name="connsiteX1387" fmla="*/ 1557514 w 2749371"/>
                <a:gd name="connsiteY1387" fmla="*/ 5173200 h 6856457"/>
                <a:gd name="connsiteX1388" fmla="*/ 1387028 w 2749371"/>
                <a:gd name="connsiteY1388" fmla="*/ 5010429 h 6856457"/>
                <a:gd name="connsiteX1389" fmla="*/ 1359257 w 2749371"/>
                <a:gd name="connsiteY1389" fmla="*/ 4938686 h 6856457"/>
                <a:gd name="connsiteX1390" fmla="*/ 1437171 w 2749371"/>
                <a:gd name="connsiteY1390" fmla="*/ 4944086 h 6856457"/>
                <a:gd name="connsiteX1391" fmla="*/ 1387028 w 2749371"/>
                <a:gd name="connsiteY1391" fmla="*/ 5010429 h 6856457"/>
                <a:gd name="connsiteX1392" fmla="*/ 1418657 w 2749371"/>
                <a:gd name="connsiteY1392" fmla="*/ 4885457 h 6856457"/>
                <a:gd name="connsiteX1393" fmla="*/ 1301400 w 2749371"/>
                <a:gd name="connsiteY1393" fmla="*/ 4787486 h 6856457"/>
                <a:gd name="connsiteX1394" fmla="*/ 1299086 w 2749371"/>
                <a:gd name="connsiteY1394" fmla="*/ 4781314 h 6856457"/>
                <a:gd name="connsiteX1395" fmla="*/ 1347686 w 2749371"/>
                <a:gd name="connsiteY1395" fmla="*/ 4716515 h 6856457"/>
                <a:gd name="connsiteX1396" fmla="*/ 1418657 w 2749371"/>
                <a:gd name="connsiteY1396" fmla="*/ 4885457 h 6856457"/>
                <a:gd name="connsiteX1397" fmla="*/ 1334571 w 2749371"/>
                <a:gd name="connsiteY1397" fmla="*/ 4683343 h 6856457"/>
                <a:gd name="connsiteX1398" fmla="*/ 1286743 w 2749371"/>
                <a:gd name="connsiteY1398" fmla="*/ 4747372 h 6856457"/>
                <a:gd name="connsiteX1399" fmla="*/ 1258972 w 2749371"/>
                <a:gd name="connsiteY1399" fmla="*/ 4671000 h 6856457"/>
                <a:gd name="connsiteX1400" fmla="*/ 1333028 w 2749371"/>
                <a:gd name="connsiteY1400" fmla="*/ 4677943 h 6856457"/>
                <a:gd name="connsiteX1401" fmla="*/ 1334571 w 2749371"/>
                <a:gd name="connsiteY1401" fmla="*/ 4683343 h 6856457"/>
                <a:gd name="connsiteX1402" fmla="*/ 1307571 w 2749371"/>
                <a:gd name="connsiteY1402" fmla="*/ 4612372 h 6856457"/>
                <a:gd name="connsiteX1403" fmla="*/ 1211143 w 2749371"/>
                <a:gd name="connsiteY1403" fmla="*/ 4529057 h 6856457"/>
                <a:gd name="connsiteX1404" fmla="*/ 1257429 w 2749371"/>
                <a:gd name="connsiteY1404" fmla="*/ 4471972 h 6856457"/>
                <a:gd name="connsiteX1405" fmla="*/ 1307571 w 2749371"/>
                <a:gd name="connsiteY1405" fmla="*/ 4612372 h 6856457"/>
                <a:gd name="connsiteX1406" fmla="*/ 1241229 w 2749371"/>
                <a:gd name="connsiteY1406" fmla="*/ 4421829 h 6856457"/>
                <a:gd name="connsiteX1407" fmla="*/ 1046057 w 2749371"/>
                <a:gd name="connsiteY1407" fmla="*/ 4394057 h 6856457"/>
                <a:gd name="connsiteX1408" fmla="*/ 1042200 w 2749371"/>
                <a:gd name="connsiteY1408" fmla="*/ 4383257 h 6856457"/>
                <a:gd name="connsiteX1409" fmla="*/ 1023686 w 2749371"/>
                <a:gd name="connsiteY1409" fmla="*/ 4320000 h 6856457"/>
                <a:gd name="connsiteX1410" fmla="*/ 1105457 w 2749371"/>
                <a:gd name="connsiteY1410" fmla="*/ 4333115 h 6856457"/>
                <a:gd name="connsiteX1411" fmla="*/ 1110086 w 2749371"/>
                <a:gd name="connsiteY1411" fmla="*/ 4333886 h 6856457"/>
                <a:gd name="connsiteX1412" fmla="*/ 1218086 w 2749371"/>
                <a:gd name="connsiteY1412" fmla="*/ 4350857 h 6856457"/>
                <a:gd name="connsiteX1413" fmla="*/ 1241229 w 2749371"/>
                <a:gd name="connsiteY1413" fmla="*/ 4421829 h 6856457"/>
                <a:gd name="connsiteX1414" fmla="*/ 1200343 w 2749371"/>
                <a:gd name="connsiteY1414" fmla="*/ 4293000 h 6856457"/>
                <a:gd name="connsiteX1415" fmla="*/ 1169486 w 2749371"/>
                <a:gd name="connsiteY1415" fmla="*/ 4261372 h 6856457"/>
                <a:gd name="connsiteX1416" fmla="*/ 1183371 w 2749371"/>
                <a:gd name="connsiteY1416" fmla="*/ 4234372 h 6856457"/>
                <a:gd name="connsiteX1417" fmla="*/ 1200343 w 2749371"/>
                <a:gd name="connsiteY1417" fmla="*/ 4293000 h 6856457"/>
                <a:gd name="connsiteX1418" fmla="*/ 1088486 w 2749371"/>
                <a:gd name="connsiteY1418" fmla="*/ 3863314 h 6856457"/>
                <a:gd name="connsiteX1419" fmla="*/ 1119343 w 2749371"/>
                <a:gd name="connsiteY1419" fmla="*/ 3996000 h 6856457"/>
                <a:gd name="connsiteX1420" fmla="*/ 1083857 w 2749371"/>
                <a:gd name="connsiteY1420" fmla="*/ 3988286 h 6856457"/>
                <a:gd name="connsiteX1421" fmla="*/ 1031400 w 2749371"/>
                <a:gd name="connsiteY1421" fmla="*/ 3931200 h 6856457"/>
                <a:gd name="connsiteX1422" fmla="*/ 1086171 w 2749371"/>
                <a:gd name="connsiteY1422" fmla="*/ 3862543 h 6856457"/>
                <a:gd name="connsiteX1423" fmla="*/ 1088486 w 2749371"/>
                <a:gd name="connsiteY1423" fmla="*/ 3863314 h 6856457"/>
                <a:gd name="connsiteX1424" fmla="*/ 821571 w 2749371"/>
                <a:gd name="connsiteY1424" fmla="*/ 3867171 h 6856457"/>
                <a:gd name="connsiteX1425" fmla="*/ 767571 w 2749371"/>
                <a:gd name="connsiteY1425" fmla="*/ 3798514 h 6856457"/>
                <a:gd name="connsiteX1426" fmla="*/ 859371 w 2749371"/>
                <a:gd name="connsiteY1426" fmla="*/ 3817029 h 6856457"/>
                <a:gd name="connsiteX1427" fmla="*/ 821571 w 2749371"/>
                <a:gd name="connsiteY1427" fmla="*/ 3867171 h 6856457"/>
                <a:gd name="connsiteX1428" fmla="*/ 840086 w 2749371"/>
                <a:gd name="connsiteY1428" fmla="*/ 3940457 h 6856457"/>
                <a:gd name="connsiteX1429" fmla="*/ 809229 w 2749371"/>
                <a:gd name="connsiteY1429" fmla="*/ 3934286 h 6856457"/>
                <a:gd name="connsiteX1430" fmla="*/ 822343 w 2749371"/>
                <a:gd name="connsiteY1430" fmla="*/ 3917314 h 6856457"/>
                <a:gd name="connsiteX1431" fmla="*/ 840086 w 2749371"/>
                <a:gd name="connsiteY1431" fmla="*/ 3940457 h 6856457"/>
                <a:gd name="connsiteX1432" fmla="*/ 608657 w 2749371"/>
                <a:gd name="connsiteY1432" fmla="*/ 3841714 h 6856457"/>
                <a:gd name="connsiteX1433" fmla="*/ 545400 w 2749371"/>
                <a:gd name="connsiteY1433" fmla="*/ 3755314 h 6856457"/>
                <a:gd name="connsiteX1434" fmla="*/ 669600 w 2749371"/>
                <a:gd name="connsiteY1434" fmla="*/ 3780000 h 6856457"/>
                <a:gd name="connsiteX1435" fmla="*/ 608657 w 2749371"/>
                <a:gd name="connsiteY1435" fmla="*/ 3841714 h 6856457"/>
                <a:gd name="connsiteX1436" fmla="*/ 610200 w 2749371"/>
                <a:gd name="connsiteY1436" fmla="*/ 3894943 h 6856457"/>
                <a:gd name="connsiteX1437" fmla="*/ 600943 w 2749371"/>
                <a:gd name="connsiteY1437" fmla="*/ 3893400 h 6856457"/>
                <a:gd name="connsiteX1438" fmla="*/ 605571 w 2749371"/>
                <a:gd name="connsiteY1438" fmla="*/ 3888772 h 6856457"/>
                <a:gd name="connsiteX1439" fmla="*/ 610200 w 2749371"/>
                <a:gd name="connsiteY1439" fmla="*/ 3894943 h 6856457"/>
                <a:gd name="connsiteX1440" fmla="*/ 881743 w 2749371"/>
                <a:gd name="connsiteY1440" fmla="*/ 3550886 h 6856457"/>
                <a:gd name="connsiteX1441" fmla="*/ 930343 w 2749371"/>
                <a:gd name="connsiteY1441" fmla="*/ 3484543 h 6856457"/>
                <a:gd name="connsiteX1442" fmla="*/ 1001314 w 2749371"/>
                <a:gd name="connsiteY1442" fmla="*/ 3574029 h 6856457"/>
                <a:gd name="connsiteX1443" fmla="*/ 881743 w 2749371"/>
                <a:gd name="connsiteY1443" fmla="*/ 3550886 h 6856457"/>
                <a:gd name="connsiteX1444" fmla="*/ 1012886 w 2749371"/>
                <a:gd name="connsiteY1444" fmla="*/ 3607200 h 6856457"/>
                <a:gd name="connsiteX1445" fmla="*/ 968143 w 2749371"/>
                <a:gd name="connsiteY1445" fmla="*/ 3669686 h 6856457"/>
                <a:gd name="connsiteX1446" fmla="*/ 895629 w 2749371"/>
                <a:gd name="connsiteY1446" fmla="*/ 3584829 h 6856457"/>
                <a:gd name="connsiteX1447" fmla="*/ 1012886 w 2749371"/>
                <a:gd name="connsiteY1447" fmla="*/ 3607200 h 6856457"/>
                <a:gd name="connsiteX1448" fmla="*/ 834686 w 2749371"/>
                <a:gd name="connsiteY1448" fmla="*/ 3486086 h 6856457"/>
                <a:gd name="connsiteX1449" fmla="*/ 797657 w 2749371"/>
                <a:gd name="connsiteY1449" fmla="*/ 3414343 h 6856457"/>
                <a:gd name="connsiteX1450" fmla="*/ 818486 w 2749371"/>
                <a:gd name="connsiteY1450" fmla="*/ 3374229 h 6856457"/>
                <a:gd name="connsiteX1451" fmla="*/ 834686 w 2749371"/>
                <a:gd name="connsiteY1451" fmla="*/ 3486086 h 6856457"/>
                <a:gd name="connsiteX1452" fmla="*/ 818486 w 2749371"/>
                <a:gd name="connsiteY1452" fmla="*/ 3162086 h 6856457"/>
                <a:gd name="connsiteX1453" fmla="*/ 870171 w 2749371"/>
                <a:gd name="connsiteY1453" fmla="*/ 3229200 h 6856457"/>
                <a:gd name="connsiteX1454" fmla="*/ 834686 w 2749371"/>
                <a:gd name="connsiteY1454" fmla="*/ 3274714 h 6856457"/>
                <a:gd name="connsiteX1455" fmla="*/ 818486 w 2749371"/>
                <a:gd name="connsiteY1455" fmla="*/ 3162086 h 6856457"/>
                <a:gd name="connsiteX1456" fmla="*/ 779914 w 2749371"/>
                <a:gd name="connsiteY1456" fmla="*/ 3381171 h 6856457"/>
                <a:gd name="connsiteX1457" fmla="*/ 748286 w 2749371"/>
                <a:gd name="connsiteY1457" fmla="*/ 3319457 h 6856457"/>
                <a:gd name="connsiteX1458" fmla="*/ 800743 w 2749371"/>
                <a:gd name="connsiteY1458" fmla="*/ 3329486 h 6856457"/>
                <a:gd name="connsiteX1459" fmla="*/ 803057 w 2749371"/>
                <a:gd name="connsiteY1459" fmla="*/ 3336429 h 6856457"/>
                <a:gd name="connsiteX1460" fmla="*/ 779914 w 2749371"/>
                <a:gd name="connsiteY1460" fmla="*/ 3381171 h 6856457"/>
                <a:gd name="connsiteX1461" fmla="*/ 746743 w 2749371"/>
                <a:gd name="connsiteY1461" fmla="*/ 3065657 h 6856457"/>
                <a:gd name="connsiteX1462" fmla="*/ 753686 w 2749371"/>
                <a:gd name="connsiteY1462" fmla="*/ 3020914 h 6856457"/>
                <a:gd name="connsiteX1463" fmla="*/ 765257 w 2749371"/>
                <a:gd name="connsiteY1463" fmla="*/ 3068743 h 6856457"/>
                <a:gd name="connsiteX1464" fmla="*/ 746743 w 2749371"/>
                <a:gd name="connsiteY1464" fmla="*/ 3065657 h 6856457"/>
                <a:gd name="connsiteX1465" fmla="*/ 772200 w 2749371"/>
                <a:gd name="connsiteY1465" fmla="*/ 3101914 h 6856457"/>
                <a:gd name="connsiteX1466" fmla="*/ 762171 w 2749371"/>
                <a:gd name="connsiteY1466" fmla="*/ 3133543 h 6856457"/>
                <a:gd name="connsiteX1467" fmla="*/ 749057 w 2749371"/>
                <a:gd name="connsiteY1467" fmla="*/ 3097286 h 6856457"/>
                <a:gd name="connsiteX1468" fmla="*/ 772200 w 2749371"/>
                <a:gd name="connsiteY1468" fmla="*/ 3101914 h 6856457"/>
                <a:gd name="connsiteX1469" fmla="*/ 747514 w 2749371"/>
                <a:gd name="connsiteY1469" fmla="*/ 3182914 h 6856457"/>
                <a:gd name="connsiteX1470" fmla="*/ 743657 w 2749371"/>
                <a:gd name="connsiteY1470" fmla="*/ 3196029 h 6856457"/>
                <a:gd name="connsiteX1471" fmla="*/ 743657 w 2749371"/>
                <a:gd name="connsiteY1471" fmla="*/ 3171343 h 6856457"/>
                <a:gd name="connsiteX1472" fmla="*/ 747514 w 2749371"/>
                <a:gd name="connsiteY1472" fmla="*/ 3182914 h 6856457"/>
                <a:gd name="connsiteX1473" fmla="*/ 765257 w 2749371"/>
                <a:gd name="connsiteY1473" fmla="*/ 3230743 h 6856457"/>
                <a:gd name="connsiteX1474" fmla="*/ 788400 w 2749371"/>
                <a:gd name="connsiteY1474" fmla="*/ 3295543 h 6856457"/>
                <a:gd name="connsiteX1475" fmla="*/ 747514 w 2749371"/>
                <a:gd name="connsiteY1475" fmla="*/ 3287829 h 6856457"/>
                <a:gd name="connsiteX1476" fmla="*/ 765257 w 2749371"/>
                <a:gd name="connsiteY1476" fmla="*/ 3230743 h 6856457"/>
                <a:gd name="connsiteX1477" fmla="*/ 779914 w 2749371"/>
                <a:gd name="connsiteY1477" fmla="*/ 3182143 h 6856457"/>
                <a:gd name="connsiteX1478" fmla="*/ 786857 w 2749371"/>
                <a:gd name="connsiteY1478" fmla="*/ 3158229 h 6856457"/>
                <a:gd name="connsiteX1479" fmla="*/ 796886 w 2749371"/>
                <a:gd name="connsiteY1479" fmla="*/ 3230743 h 6856457"/>
                <a:gd name="connsiteX1480" fmla="*/ 779914 w 2749371"/>
                <a:gd name="connsiteY1480" fmla="*/ 3182143 h 6856457"/>
                <a:gd name="connsiteX1481" fmla="*/ 803057 w 2749371"/>
                <a:gd name="connsiteY1481" fmla="*/ 3053314 h 6856457"/>
                <a:gd name="connsiteX1482" fmla="*/ 786086 w 2749371"/>
                <a:gd name="connsiteY1482" fmla="*/ 2932972 h 6856457"/>
                <a:gd name="connsiteX1483" fmla="*/ 841629 w 2749371"/>
                <a:gd name="connsiteY1483" fmla="*/ 3006257 h 6856457"/>
                <a:gd name="connsiteX1484" fmla="*/ 803057 w 2749371"/>
                <a:gd name="connsiteY1484" fmla="*/ 3053314 h 6856457"/>
                <a:gd name="connsiteX1485" fmla="*/ 772200 w 2749371"/>
                <a:gd name="connsiteY1485" fmla="*/ 2838086 h 6856457"/>
                <a:gd name="connsiteX1486" fmla="*/ 753686 w 2749371"/>
                <a:gd name="connsiteY1486" fmla="*/ 2710800 h 6856457"/>
                <a:gd name="connsiteX1487" fmla="*/ 815400 w 2749371"/>
                <a:gd name="connsiteY1487" fmla="*/ 2787943 h 6856457"/>
                <a:gd name="connsiteX1488" fmla="*/ 772200 w 2749371"/>
                <a:gd name="connsiteY1488" fmla="*/ 2838086 h 6856457"/>
                <a:gd name="connsiteX1489" fmla="*/ 746743 w 2749371"/>
                <a:gd name="connsiteY1489" fmla="*/ 2622086 h 6856457"/>
                <a:gd name="connsiteX1490" fmla="*/ 742114 w 2749371"/>
                <a:gd name="connsiteY1490" fmla="*/ 2487857 h 6856457"/>
                <a:gd name="connsiteX1491" fmla="*/ 799200 w 2749371"/>
                <a:gd name="connsiteY1491" fmla="*/ 2568086 h 6856457"/>
                <a:gd name="connsiteX1492" fmla="*/ 746743 w 2749371"/>
                <a:gd name="connsiteY1492" fmla="*/ 2622086 h 6856457"/>
                <a:gd name="connsiteX1493" fmla="*/ 742114 w 2749371"/>
                <a:gd name="connsiteY1493" fmla="*/ 3373457 h 6856457"/>
                <a:gd name="connsiteX1494" fmla="*/ 762943 w 2749371"/>
                <a:gd name="connsiteY1494" fmla="*/ 3414343 h 6856457"/>
                <a:gd name="connsiteX1495" fmla="*/ 741343 w 2749371"/>
                <a:gd name="connsiteY1495" fmla="*/ 3456772 h 6856457"/>
                <a:gd name="connsiteX1496" fmla="*/ 742114 w 2749371"/>
                <a:gd name="connsiteY1496" fmla="*/ 3373457 h 6856457"/>
                <a:gd name="connsiteX1497" fmla="*/ 742114 w 2749371"/>
                <a:gd name="connsiteY1497" fmla="*/ 3521572 h 6856457"/>
                <a:gd name="connsiteX1498" fmla="*/ 779914 w 2749371"/>
                <a:gd name="connsiteY1498" fmla="*/ 3448286 h 6856457"/>
                <a:gd name="connsiteX1499" fmla="*/ 827743 w 2749371"/>
                <a:gd name="connsiteY1499" fmla="*/ 3540857 h 6856457"/>
                <a:gd name="connsiteX1500" fmla="*/ 740571 w 2749371"/>
                <a:gd name="connsiteY1500" fmla="*/ 3523886 h 6856457"/>
                <a:gd name="connsiteX1501" fmla="*/ 740571 w 2749371"/>
                <a:gd name="connsiteY1501" fmla="*/ 3520800 h 6856457"/>
                <a:gd name="connsiteX1502" fmla="*/ 742114 w 2749371"/>
                <a:gd name="connsiteY1502" fmla="*/ 3521572 h 6856457"/>
                <a:gd name="connsiteX1503" fmla="*/ 830057 w 2749371"/>
                <a:gd name="connsiteY1503" fmla="*/ 3571714 h 6856457"/>
                <a:gd name="connsiteX1504" fmla="*/ 795343 w 2749371"/>
                <a:gd name="connsiteY1504" fmla="*/ 3624171 h 6856457"/>
                <a:gd name="connsiteX1505" fmla="*/ 751371 w 2749371"/>
                <a:gd name="connsiteY1505" fmla="*/ 3556286 h 6856457"/>
                <a:gd name="connsiteX1506" fmla="*/ 830057 w 2749371"/>
                <a:gd name="connsiteY1506" fmla="*/ 3571714 h 6856457"/>
                <a:gd name="connsiteX1507" fmla="*/ 776829 w 2749371"/>
                <a:gd name="connsiteY1507" fmla="*/ 3652714 h 6856457"/>
                <a:gd name="connsiteX1508" fmla="*/ 739028 w 2749371"/>
                <a:gd name="connsiteY1508" fmla="*/ 3710572 h 6856457"/>
                <a:gd name="connsiteX1509" fmla="*/ 739800 w 2749371"/>
                <a:gd name="connsiteY1509" fmla="*/ 3596400 h 6856457"/>
                <a:gd name="connsiteX1510" fmla="*/ 776829 w 2749371"/>
                <a:gd name="connsiteY1510" fmla="*/ 3652714 h 6856457"/>
                <a:gd name="connsiteX1511" fmla="*/ 795343 w 2749371"/>
                <a:gd name="connsiteY1511" fmla="*/ 3681257 h 6856457"/>
                <a:gd name="connsiteX1512" fmla="*/ 864000 w 2749371"/>
                <a:gd name="connsiteY1512" fmla="*/ 3786943 h 6856457"/>
                <a:gd name="connsiteX1513" fmla="*/ 742114 w 2749371"/>
                <a:gd name="connsiteY1513" fmla="*/ 3762257 h 6856457"/>
                <a:gd name="connsiteX1514" fmla="*/ 795343 w 2749371"/>
                <a:gd name="connsiteY1514" fmla="*/ 3681257 h 6856457"/>
                <a:gd name="connsiteX1515" fmla="*/ 813857 w 2749371"/>
                <a:gd name="connsiteY1515" fmla="*/ 3652714 h 6856457"/>
                <a:gd name="connsiteX1516" fmla="*/ 850886 w 2749371"/>
                <a:gd name="connsiteY1516" fmla="*/ 3596400 h 6856457"/>
                <a:gd name="connsiteX1517" fmla="*/ 871714 w 2749371"/>
                <a:gd name="connsiteY1517" fmla="*/ 3741429 h 6856457"/>
                <a:gd name="connsiteX1518" fmla="*/ 813857 w 2749371"/>
                <a:gd name="connsiteY1518" fmla="*/ 3652714 h 6856457"/>
                <a:gd name="connsiteX1519" fmla="*/ 869400 w 2749371"/>
                <a:gd name="connsiteY1519" fmla="*/ 3514629 h 6856457"/>
                <a:gd name="connsiteX1520" fmla="*/ 850886 w 2749371"/>
                <a:gd name="connsiteY1520" fmla="*/ 3385029 h 6856457"/>
                <a:gd name="connsiteX1521" fmla="*/ 910286 w 2749371"/>
                <a:gd name="connsiteY1521" fmla="*/ 3459086 h 6856457"/>
                <a:gd name="connsiteX1522" fmla="*/ 869400 w 2749371"/>
                <a:gd name="connsiteY1522" fmla="*/ 3514629 h 6856457"/>
                <a:gd name="connsiteX1523" fmla="*/ 928800 w 2749371"/>
                <a:gd name="connsiteY1523" fmla="*/ 3433629 h 6856457"/>
                <a:gd name="connsiteX1524" fmla="*/ 853972 w 2749371"/>
                <a:gd name="connsiteY1524" fmla="*/ 3339514 h 6856457"/>
                <a:gd name="connsiteX1525" fmla="*/ 974314 w 2749371"/>
                <a:gd name="connsiteY1525" fmla="*/ 3362657 h 6856457"/>
                <a:gd name="connsiteX1526" fmla="*/ 977400 w 2749371"/>
                <a:gd name="connsiteY1526" fmla="*/ 3366514 h 6856457"/>
                <a:gd name="connsiteX1527" fmla="*/ 928800 w 2749371"/>
                <a:gd name="connsiteY1527" fmla="*/ 3433629 h 6856457"/>
                <a:gd name="connsiteX1528" fmla="*/ 848571 w 2749371"/>
                <a:gd name="connsiteY1528" fmla="*/ 3307115 h 6856457"/>
                <a:gd name="connsiteX1529" fmla="*/ 890229 w 2749371"/>
                <a:gd name="connsiteY1529" fmla="*/ 3253886 h 6856457"/>
                <a:gd name="connsiteX1530" fmla="*/ 946543 w 2749371"/>
                <a:gd name="connsiteY1530" fmla="*/ 3326400 h 6856457"/>
                <a:gd name="connsiteX1531" fmla="*/ 848571 w 2749371"/>
                <a:gd name="connsiteY1531" fmla="*/ 3307115 h 6856457"/>
                <a:gd name="connsiteX1532" fmla="*/ 818486 w 2749371"/>
                <a:gd name="connsiteY1532" fmla="*/ 3111171 h 6856457"/>
                <a:gd name="connsiteX1533" fmla="*/ 938829 w 2749371"/>
                <a:gd name="connsiteY1533" fmla="*/ 3134314 h 6856457"/>
                <a:gd name="connsiteX1534" fmla="*/ 941914 w 2749371"/>
                <a:gd name="connsiteY1534" fmla="*/ 3138171 h 6856457"/>
                <a:gd name="connsiteX1535" fmla="*/ 891000 w 2749371"/>
                <a:gd name="connsiteY1535" fmla="*/ 3203743 h 6856457"/>
                <a:gd name="connsiteX1536" fmla="*/ 818486 w 2749371"/>
                <a:gd name="connsiteY1536" fmla="*/ 3111171 h 6856457"/>
                <a:gd name="connsiteX1537" fmla="*/ 820800 w 2749371"/>
                <a:gd name="connsiteY1537" fmla="*/ 3080314 h 6856457"/>
                <a:gd name="connsiteX1538" fmla="*/ 860143 w 2749371"/>
                <a:gd name="connsiteY1538" fmla="*/ 3030943 h 6856457"/>
                <a:gd name="connsiteX1539" fmla="*/ 910286 w 2749371"/>
                <a:gd name="connsiteY1539" fmla="*/ 3097286 h 6856457"/>
                <a:gd name="connsiteX1540" fmla="*/ 820800 w 2749371"/>
                <a:gd name="connsiteY1540" fmla="*/ 3080314 h 6856457"/>
                <a:gd name="connsiteX1541" fmla="*/ 794571 w 2749371"/>
                <a:gd name="connsiteY1541" fmla="*/ 2892857 h 6856457"/>
                <a:gd name="connsiteX1542" fmla="*/ 913371 w 2749371"/>
                <a:gd name="connsiteY1542" fmla="*/ 2916000 h 6856457"/>
                <a:gd name="connsiteX1543" fmla="*/ 860914 w 2749371"/>
                <a:gd name="connsiteY1543" fmla="*/ 2980800 h 6856457"/>
                <a:gd name="connsiteX1544" fmla="*/ 794571 w 2749371"/>
                <a:gd name="connsiteY1544" fmla="*/ 2892857 h 6856457"/>
                <a:gd name="connsiteX1545" fmla="*/ 793028 w 2749371"/>
                <a:gd name="connsiteY1545" fmla="*/ 2861229 h 6856457"/>
                <a:gd name="connsiteX1546" fmla="*/ 835457 w 2749371"/>
                <a:gd name="connsiteY1546" fmla="*/ 2811857 h 6856457"/>
                <a:gd name="connsiteX1547" fmla="*/ 890229 w 2749371"/>
                <a:gd name="connsiteY1547" fmla="*/ 2880514 h 6856457"/>
                <a:gd name="connsiteX1548" fmla="*/ 793028 w 2749371"/>
                <a:gd name="connsiteY1548" fmla="*/ 2861229 h 6856457"/>
                <a:gd name="connsiteX1549" fmla="*/ 766800 w 2749371"/>
                <a:gd name="connsiteY1549" fmla="*/ 2677629 h 6856457"/>
                <a:gd name="connsiteX1550" fmla="*/ 883286 w 2749371"/>
                <a:gd name="connsiteY1550" fmla="*/ 2707714 h 6856457"/>
                <a:gd name="connsiteX1551" fmla="*/ 835457 w 2749371"/>
                <a:gd name="connsiteY1551" fmla="*/ 2764029 h 6856457"/>
                <a:gd name="connsiteX1552" fmla="*/ 766800 w 2749371"/>
                <a:gd name="connsiteY1552" fmla="*/ 2677629 h 6856457"/>
                <a:gd name="connsiteX1553" fmla="*/ 766800 w 2749371"/>
                <a:gd name="connsiteY1553" fmla="*/ 2645229 h 6856457"/>
                <a:gd name="connsiteX1554" fmla="*/ 816943 w 2749371"/>
                <a:gd name="connsiteY1554" fmla="*/ 2593543 h 6856457"/>
                <a:gd name="connsiteX1555" fmla="*/ 874028 w 2749371"/>
                <a:gd name="connsiteY1555" fmla="*/ 2673000 h 6856457"/>
                <a:gd name="connsiteX1556" fmla="*/ 766800 w 2749371"/>
                <a:gd name="connsiteY1556" fmla="*/ 2645229 h 6856457"/>
                <a:gd name="connsiteX1557" fmla="*/ 776829 w 2749371"/>
                <a:gd name="connsiteY1557" fmla="*/ 2484000 h 6856457"/>
                <a:gd name="connsiteX1558" fmla="*/ 864000 w 2749371"/>
                <a:gd name="connsiteY1558" fmla="*/ 2502514 h 6856457"/>
                <a:gd name="connsiteX1559" fmla="*/ 821571 w 2749371"/>
                <a:gd name="connsiteY1559" fmla="*/ 2545714 h 6856457"/>
                <a:gd name="connsiteX1560" fmla="*/ 776829 w 2749371"/>
                <a:gd name="connsiteY1560" fmla="*/ 2484000 h 6856457"/>
                <a:gd name="connsiteX1561" fmla="*/ 749829 w 2749371"/>
                <a:gd name="connsiteY1561" fmla="*/ 2446972 h 6856457"/>
                <a:gd name="connsiteX1562" fmla="*/ 747514 w 2749371"/>
                <a:gd name="connsiteY1562" fmla="*/ 2443886 h 6856457"/>
                <a:gd name="connsiteX1563" fmla="*/ 802286 w 2749371"/>
                <a:gd name="connsiteY1563" fmla="*/ 2392200 h 6856457"/>
                <a:gd name="connsiteX1564" fmla="*/ 857829 w 2749371"/>
                <a:gd name="connsiteY1564" fmla="*/ 2470115 h 6856457"/>
                <a:gd name="connsiteX1565" fmla="*/ 749829 w 2749371"/>
                <a:gd name="connsiteY1565" fmla="*/ 2446972 h 6856457"/>
                <a:gd name="connsiteX1566" fmla="*/ 768343 w 2749371"/>
                <a:gd name="connsiteY1566" fmla="*/ 2291914 h 6856457"/>
                <a:gd name="connsiteX1567" fmla="*/ 843943 w 2749371"/>
                <a:gd name="connsiteY1567" fmla="*/ 2311972 h 6856457"/>
                <a:gd name="connsiteX1568" fmla="*/ 806914 w 2749371"/>
                <a:gd name="connsiteY1568" fmla="*/ 2346686 h 6856457"/>
                <a:gd name="connsiteX1569" fmla="*/ 768343 w 2749371"/>
                <a:gd name="connsiteY1569" fmla="*/ 2291914 h 6856457"/>
                <a:gd name="connsiteX1570" fmla="*/ 742886 w 2749371"/>
                <a:gd name="connsiteY1570" fmla="*/ 2253343 h 6856457"/>
                <a:gd name="connsiteX1571" fmla="*/ 788400 w 2749371"/>
                <a:gd name="connsiteY1571" fmla="*/ 2209372 h 6856457"/>
                <a:gd name="connsiteX1572" fmla="*/ 837000 w 2749371"/>
                <a:gd name="connsiteY1572" fmla="*/ 2278029 h 6856457"/>
                <a:gd name="connsiteX1573" fmla="*/ 742886 w 2749371"/>
                <a:gd name="connsiteY1573" fmla="*/ 2253343 h 6856457"/>
                <a:gd name="connsiteX1574" fmla="*/ 752143 w 2749371"/>
                <a:gd name="connsiteY1574" fmla="*/ 2106000 h 6856457"/>
                <a:gd name="connsiteX1575" fmla="*/ 827743 w 2749371"/>
                <a:gd name="connsiteY1575" fmla="*/ 2128372 h 6856457"/>
                <a:gd name="connsiteX1576" fmla="*/ 792257 w 2749371"/>
                <a:gd name="connsiteY1576" fmla="*/ 2163086 h 6856457"/>
                <a:gd name="connsiteX1577" fmla="*/ 752143 w 2749371"/>
                <a:gd name="connsiteY1577" fmla="*/ 2106000 h 6856457"/>
                <a:gd name="connsiteX1578" fmla="*/ 733629 w 2749371"/>
                <a:gd name="connsiteY1578" fmla="*/ 2068200 h 6856457"/>
                <a:gd name="connsiteX1579" fmla="*/ 775286 w 2749371"/>
                <a:gd name="connsiteY1579" fmla="*/ 2028086 h 6856457"/>
                <a:gd name="connsiteX1580" fmla="*/ 820028 w 2749371"/>
                <a:gd name="connsiteY1580" fmla="*/ 2093657 h 6856457"/>
                <a:gd name="connsiteX1581" fmla="*/ 733629 w 2749371"/>
                <a:gd name="connsiteY1581" fmla="*/ 2068200 h 6856457"/>
                <a:gd name="connsiteX1582" fmla="*/ 749829 w 2749371"/>
                <a:gd name="connsiteY1582" fmla="*/ 1937057 h 6856457"/>
                <a:gd name="connsiteX1583" fmla="*/ 810000 w 2749371"/>
                <a:gd name="connsiteY1583" fmla="*/ 1952486 h 6856457"/>
                <a:gd name="connsiteX1584" fmla="*/ 779914 w 2749371"/>
                <a:gd name="connsiteY1584" fmla="*/ 1981029 h 6856457"/>
                <a:gd name="connsiteX1585" fmla="*/ 749829 w 2749371"/>
                <a:gd name="connsiteY1585" fmla="*/ 1937057 h 6856457"/>
                <a:gd name="connsiteX1586" fmla="*/ 733629 w 2749371"/>
                <a:gd name="connsiteY1586" fmla="*/ 1900800 h 6856457"/>
                <a:gd name="connsiteX1587" fmla="*/ 768343 w 2749371"/>
                <a:gd name="connsiteY1587" fmla="*/ 1868400 h 6856457"/>
                <a:gd name="connsiteX1588" fmla="*/ 804600 w 2749371"/>
                <a:gd name="connsiteY1588" fmla="*/ 1919314 h 6856457"/>
                <a:gd name="connsiteX1589" fmla="*/ 733629 w 2749371"/>
                <a:gd name="connsiteY1589" fmla="*/ 1900800 h 6856457"/>
                <a:gd name="connsiteX1590" fmla="*/ 739028 w 2749371"/>
                <a:gd name="connsiteY1590" fmla="*/ 1774286 h 6856457"/>
                <a:gd name="connsiteX1591" fmla="*/ 803829 w 2749371"/>
                <a:gd name="connsiteY1591" fmla="*/ 1793571 h 6856457"/>
                <a:gd name="connsiteX1592" fmla="*/ 772972 w 2749371"/>
                <a:gd name="connsiteY1592" fmla="*/ 1822114 h 6856457"/>
                <a:gd name="connsiteX1593" fmla="*/ 739028 w 2749371"/>
                <a:gd name="connsiteY1593" fmla="*/ 1774286 h 6856457"/>
                <a:gd name="connsiteX1594" fmla="*/ 733629 w 2749371"/>
                <a:gd name="connsiteY1594" fmla="*/ 1740343 h 6856457"/>
                <a:gd name="connsiteX1595" fmla="*/ 757543 w 2749371"/>
                <a:gd name="connsiteY1595" fmla="*/ 1717971 h 6856457"/>
                <a:gd name="connsiteX1596" fmla="*/ 783771 w 2749371"/>
                <a:gd name="connsiteY1596" fmla="*/ 1755772 h 6856457"/>
                <a:gd name="connsiteX1597" fmla="*/ 733629 w 2749371"/>
                <a:gd name="connsiteY1597" fmla="*/ 1740343 h 6856457"/>
                <a:gd name="connsiteX1598" fmla="*/ 737486 w 2749371"/>
                <a:gd name="connsiteY1598" fmla="*/ 1633886 h 6856457"/>
                <a:gd name="connsiteX1599" fmla="*/ 786857 w 2749371"/>
                <a:gd name="connsiteY1599" fmla="*/ 1649314 h 6856457"/>
                <a:gd name="connsiteX1600" fmla="*/ 763714 w 2749371"/>
                <a:gd name="connsiteY1600" fmla="*/ 1670914 h 6856457"/>
                <a:gd name="connsiteX1601" fmla="*/ 737486 w 2749371"/>
                <a:gd name="connsiteY1601" fmla="*/ 1633886 h 6856457"/>
                <a:gd name="connsiteX1602" fmla="*/ 722829 w 2749371"/>
                <a:gd name="connsiteY1602" fmla="*/ 1596857 h 6856457"/>
                <a:gd name="connsiteX1603" fmla="*/ 748286 w 2749371"/>
                <a:gd name="connsiteY1603" fmla="*/ 1573714 h 6856457"/>
                <a:gd name="connsiteX1604" fmla="*/ 776829 w 2749371"/>
                <a:gd name="connsiteY1604" fmla="*/ 1613829 h 6856457"/>
                <a:gd name="connsiteX1605" fmla="*/ 722829 w 2749371"/>
                <a:gd name="connsiteY1605" fmla="*/ 1596857 h 6856457"/>
                <a:gd name="connsiteX1606" fmla="*/ 712028 w 2749371"/>
                <a:gd name="connsiteY1606" fmla="*/ 1331486 h 6856457"/>
                <a:gd name="connsiteX1607" fmla="*/ 732857 w 2749371"/>
                <a:gd name="connsiteY1607" fmla="*/ 1313743 h 6856457"/>
                <a:gd name="connsiteX1608" fmla="*/ 755229 w 2749371"/>
                <a:gd name="connsiteY1608" fmla="*/ 1345371 h 6856457"/>
                <a:gd name="connsiteX1609" fmla="*/ 712028 w 2749371"/>
                <a:gd name="connsiteY1609" fmla="*/ 1331486 h 6856457"/>
                <a:gd name="connsiteX1610" fmla="*/ 764486 w 2749371"/>
                <a:gd name="connsiteY1610" fmla="*/ 1381629 h 6856457"/>
                <a:gd name="connsiteX1611" fmla="*/ 746743 w 2749371"/>
                <a:gd name="connsiteY1611" fmla="*/ 1396286 h 6856457"/>
                <a:gd name="connsiteX1612" fmla="*/ 726686 w 2749371"/>
                <a:gd name="connsiteY1612" fmla="*/ 1369286 h 6856457"/>
                <a:gd name="connsiteX1613" fmla="*/ 764486 w 2749371"/>
                <a:gd name="connsiteY1613" fmla="*/ 1381629 h 6856457"/>
                <a:gd name="connsiteX1614" fmla="*/ 710486 w 2749371"/>
                <a:gd name="connsiteY1614" fmla="*/ 1169486 h 6856457"/>
                <a:gd name="connsiteX1615" fmla="*/ 695829 w 2749371"/>
                <a:gd name="connsiteY1615" fmla="*/ 1181829 h 6856457"/>
                <a:gd name="connsiteX1616" fmla="*/ 694286 w 2749371"/>
                <a:gd name="connsiteY1616" fmla="*/ 1147114 h 6856457"/>
                <a:gd name="connsiteX1617" fmla="*/ 710486 w 2749371"/>
                <a:gd name="connsiteY1617" fmla="*/ 1169486 h 6856457"/>
                <a:gd name="connsiteX1618" fmla="*/ 691972 w 2749371"/>
                <a:gd name="connsiteY1618" fmla="*/ 1067657 h 6856457"/>
                <a:gd name="connsiteX1619" fmla="*/ 691200 w 2749371"/>
                <a:gd name="connsiteY1619" fmla="*/ 1042200 h 6856457"/>
                <a:gd name="connsiteX1620" fmla="*/ 702771 w 2749371"/>
                <a:gd name="connsiteY1620" fmla="*/ 1058400 h 6856457"/>
                <a:gd name="connsiteX1621" fmla="*/ 691972 w 2749371"/>
                <a:gd name="connsiteY1621" fmla="*/ 1067657 h 6856457"/>
                <a:gd name="connsiteX1622" fmla="*/ 720514 w 2749371"/>
                <a:gd name="connsiteY1622" fmla="*/ 1083086 h 6856457"/>
                <a:gd name="connsiteX1623" fmla="*/ 735943 w 2749371"/>
                <a:gd name="connsiteY1623" fmla="*/ 1104686 h 6856457"/>
                <a:gd name="connsiteX1624" fmla="*/ 706629 w 2749371"/>
                <a:gd name="connsiteY1624" fmla="*/ 1094657 h 6856457"/>
                <a:gd name="connsiteX1625" fmla="*/ 720514 w 2749371"/>
                <a:gd name="connsiteY1625" fmla="*/ 1083086 h 6856457"/>
                <a:gd name="connsiteX1626" fmla="*/ 716657 w 2749371"/>
                <a:gd name="connsiteY1626" fmla="*/ 1025229 h 6856457"/>
                <a:gd name="connsiteX1627" fmla="*/ 736714 w 2749371"/>
                <a:gd name="connsiteY1627" fmla="*/ 1030629 h 6856457"/>
                <a:gd name="connsiteX1628" fmla="*/ 726686 w 2749371"/>
                <a:gd name="connsiteY1628" fmla="*/ 1039114 h 6856457"/>
                <a:gd name="connsiteX1629" fmla="*/ 716657 w 2749371"/>
                <a:gd name="connsiteY1629" fmla="*/ 1025229 h 6856457"/>
                <a:gd name="connsiteX1630" fmla="*/ 708943 w 2749371"/>
                <a:gd name="connsiteY1630" fmla="*/ 1210371 h 6856457"/>
                <a:gd name="connsiteX1631" fmla="*/ 727457 w 2749371"/>
                <a:gd name="connsiteY1631" fmla="*/ 1194943 h 6856457"/>
                <a:gd name="connsiteX1632" fmla="*/ 746743 w 2749371"/>
                <a:gd name="connsiteY1632" fmla="*/ 1221943 h 6856457"/>
                <a:gd name="connsiteX1633" fmla="*/ 708943 w 2749371"/>
                <a:gd name="connsiteY1633" fmla="*/ 1210371 h 6856457"/>
                <a:gd name="connsiteX1634" fmla="*/ 753686 w 2749371"/>
                <a:gd name="connsiteY1634" fmla="*/ 1255886 h 6856457"/>
                <a:gd name="connsiteX1635" fmla="*/ 737486 w 2749371"/>
                <a:gd name="connsiteY1635" fmla="*/ 1269000 h 6856457"/>
                <a:gd name="connsiteX1636" fmla="*/ 720514 w 2749371"/>
                <a:gd name="connsiteY1636" fmla="*/ 1245857 h 6856457"/>
                <a:gd name="connsiteX1637" fmla="*/ 753686 w 2749371"/>
                <a:gd name="connsiteY1637" fmla="*/ 1255886 h 6856457"/>
                <a:gd name="connsiteX1638" fmla="*/ 714343 w 2749371"/>
                <a:gd name="connsiteY1638" fmla="*/ 1289057 h 6856457"/>
                <a:gd name="connsiteX1639" fmla="*/ 699686 w 2749371"/>
                <a:gd name="connsiteY1639" fmla="*/ 1301400 h 6856457"/>
                <a:gd name="connsiteX1640" fmla="*/ 698143 w 2749371"/>
                <a:gd name="connsiteY1640" fmla="*/ 1267457 h 6856457"/>
                <a:gd name="connsiteX1641" fmla="*/ 714343 w 2749371"/>
                <a:gd name="connsiteY1641" fmla="*/ 1289057 h 6856457"/>
                <a:gd name="connsiteX1642" fmla="*/ 734400 w 2749371"/>
                <a:gd name="connsiteY1642" fmla="*/ 1149429 h 6856457"/>
                <a:gd name="connsiteX1643" fmla="*/ 722057 w 2749371"/>
                <a:gd name="connsiteY1643" fmla="*/ 1132457 h 6856457"/>
                <a:gd name="connsiteX1644" fmla="*/ 745972 w 2749371"/>
                <a:gd name="connsiteY1644" fmla="*/ 1140172 h 6856457"/>
                <a:gd name="connsiteX1645" fmla="*/ 734400 w 2749371"/>
                <a:gd name="connsiteY1645" fmla="*/ 1149429 h 6856457"/>
                <a:gd name="connsiteX1646" fmla="*/ 697371 w 2749371"/>
                <a:gd name="connsiteY1646" fmla="*/ 2102914 h 6856457"/>
                <a:gd name="connsiteX1647" fmla="*/ 700457 w 2749371"/>
                <a:gd name="connsiteY1647" fmla="*/ 2197029 h 6856457"/>
                <a:gd name="connsiteX1648" fmla="*/ 658800 w 2749371"/>
                <a:gd name="connsiteY1648" fmla="*/ 2139171 h 6856457"/>
                <a:gd name="connsiteX1649" fmla="*/ 697371 w 2749371"/>
                <a:gd name="connsiteY1649" fmla="*/ 2102914 h 6856457"/>
                <a:gd name="connsiteX1650" fmla="*/ 704314 w 2749371"/>
                <a:gd name="connsiteY1650" fmla="*/ 1432543 h 6856457"/>
                <a:gd name="connsiteX1651" fmla="*/ 702771 w 2749371"/>
                <a:gd name="connsiteY1651" fmla="*/ 1388571 h 6856457"/>
                <a:gd name="connsiteX1652" fmla="*/ 722829 w 2749371"/>
                <a:gd name="connsiteY1652" fmla="*/ 1416343 h 6856457"/>
                <a:gd name="connsiteX1653" fmla="*/ 704314 w 2749371"/>
                <a:gd name="connsiteY1653" fmla="*/ 1432543 h 6856457"/>
                <a:gd name="connsiteX1654" fmla="*/ 707400 w 2749371"/>
                <a:gd name="connsiteY1654" fmla="*/ 2387572 h 6856457"/>
                <a:gd name="connsiteX1655" fmla="*/ 665743 w 2749371"/>
                <a:gd name="connsiteY1655" fmla="*/ 2328943 h 6856457"/>
                <a:gd name="connsiteX1656" fmla="*/ 704314 w 2749371"/>
                <a:gd name="connsiteY1656" fmla="*/ 2291914 h 6856457"/>
                <a:gd name="connsiteX1657" fmla="*/ 707400 w 2749371"/>
                <a:gd name="connsiteY1657" fmla="*/ 2387572 h 6856457"/>
                <a:gd name="connsiteX1658" fmla="*/ 752143 w 2749371"/>
                <a:gd name="connsiteY1658" fmla="*/ 1174886 h 6856457"/>
                <a:gd name="connsiteX1659" fmla="*/ 763714 w 2749371"/>
                <a:gd name="connsiteY1659" fmla="*/ 1164857 h 6856457"/>
                <a:gd name="connsiteX1660" fmla="*/ 766028 w 2749371"/>
                <a:gd name="connsiteY1660" fmla="*/ 1194943 h 6856457"/>
                <a:gd name="connsiteX1661" fmla="*/ 752143 w 2749371"/>
                <a:gd name="connsiteY1661" fmla="*/ 1174886 h 6856457"/>
                <a:gd name="connsiteX1662" fmla="*/ 744429 w 2749371"/>
                <a:gd name="connsiteY1662" fmla="*/ 1063800 h 6856457"/>
                <a:gd name="connsiteX1663" fmla="*/ 756000 w 2749371"/>
                <a:gd name="connsiteY1663" fmla="*/ 1054543 h 6856457"/>
                <a:gd name="connsiteX1664" fmla="*/ 758314 w 2749371"/>
                <a:gd name="connsiteY1664" fmla="*/ 1082314 h 6856457"/>
                <a:gd name="connsiteX1665" fmla="*/ 744429 w 2749371"/>
                <a:gd name="connsiteY1665" fmla="*/ 1063800 h 6856457"/>
                <a:gd name="connsiteX1666" fmla="*/ 688886 w 2749371"/>
                <a:gd name="connsiteY1666" fmla="*/ 985886 h 6856457"/>
                <a:gd name="connsiteX1667" fmla="*/ 688886 w 2749371"/>
                <a:gd name="connsiteY1667" fmla="*/ 975857 h 6856457"/>
                <a:gd name="connsiteX1668" fmla="*/ 751371 w 2749371"/>
                <a:gd name="connsiteY1668" fmla="*/ 992829 h 6856457"/>
                <a:gd name="connsiteX1669" fmla="*/ 752143 w 2749371"/>
                <a:gd name="connsiteY1669" fmla="*/ 1002857 h 6856457"/>
                <a:gd name="connsiteX1670" fmla="*/ 688886 w 2749371"/>
                <a:gd name="connsiteY1670" fmla="*/ 985886 h 6856457"/>
                <a:gd name="connsiteX1671" fmla="*/ 691972 w 2749371"/>
                <a:gd name="connsiteY1671" fmla="*/ 1940143 h 6856457"/>
                <a:gd name="connsiteX1672" fmla="*/ 695057 w 2749371"/>
                <a:gd name="connsiteY1672" fmla="*/ 2025000 h 6856457"/>
                <a:gd name="connsiteX1673" fmla="*/ 657257 w 2749371"/>
                <a:gd name="connsiteY1673" fmla="*/ 1971772 h 6856457"/>
                <a:gd name="connsiteX1674" fmla="*/ 691972 w 2749371"/>
                <a:gd name="connsiteY1674" fmla="*/ 1940143 h 6856457"/>
                <a:gd name="connsiteX1675" fmla="*/ 648771 w 2749371"/>
                <a:gd name="connsiteY1675" fmla="*/ 1260514 h 6856457"/>
                <a:gd name="connsiteX1676" fmla="*/ 667286 w 2749371"/>
                <a:gd name="connsiteY1676" fmla="*/ 1245086 h 6856457"/>
                <a:gd name="connsiteX1677" fmla="*/ 668829 w 2749371"/>
                <a:gd name="connsiteY1677" fmla="*/ 1288286 h 6856457"/>
                <a:gd name="connsiteX1678" fmla="*/ 648771 w 2749371"/>
                <a:gd name="connsiteY1678" fmla="*/ 1260514 h 6856457"/>
                <a:gd name="connsiteX1679" fmla="*/ 671143 w 2749371"/>
                <a:gd name="connsiteY1679" fmla="*/ 1365429 h 6856457"/>
                <a:gd name="connsiteX1680" fmla="*/ 672686 w 2749371"/>
                <a:gd name="connsiteY1680" fmla="*/ 1414800 h 6856457"/>
                <a:gd name="connsiteX1681" fmla="*/ 650314 w 2749371"/>
                <a:gd name="connsiteY1681" fmla="*/ 1383172 h 6856457"/>
                <a:gd name="connsiteX1682" fmla="*/ 671143 w 2749371"/>
                <a:gd name="connsiteY1682" fmla="*/ 1365429 h 6856457"/>
                <a:gd name="connsiteX1683" fmla="*/ 648000 w 2749371"/>
                <a:gd name="connsiteY1683" fmla="*/ 1144029 h 6856457"/>
                <a:gd name="connsiteX1684" fmla="*/ 662657 w 2749371"/>
                <a:gd name="connsiteY1684" fmla="*/ 1131686 h 6856457"/>
                <a:gd name="connsiteX1685" fmla="*/ 664200 w 2749371"/>
                <a:gd name="connsiteY1685" fmla="*/ 1166400 h 6856457"/>
                <a:gd name="connsiteX1686" fmla="*/ 648000 w 2749371"/>
                <a:gd name="connsiteY1686" fmla="*/ 1144029 h 6856457"/>
                <a:gd name="connsiteX1687" fmla="*/ 651086 w 2749371"/>
                <a:gd name="connsiteY1687" fmla="*/ 1032171 h 6856457"/>
                <a:gd name="connsiteX1688" fmla="*/ 658800 w 2749371"/>
                <a:gd name="connsiteY1688" fmla="*/ 1026000 h 6856457"/>
                <a:gd name="connsiteX1689" fmla="*/ 659571 w 2749371"/>
                <a:gd name="connsiteY1689" fmla="*/ 1044514 h 6856457"/>
                <a:gd name="connsiteX1690" fmla="*/ 651086 w 2749371"/>
                <a:gd name="connsiteY1690" fmla="*/ 1032171 h 6856457"/>
                <a:gd name="connsiteX1691" fmla="*/ 603257 w 2749371"/>
                <a:gd name="connsiteY1691" fmla="*/ 963514 h 6856457"/>
                <a:gd name="connsiteX1692" fmla="*/ 594000 w 2749371"/>
                <a:gd name="connsiteY1692" fmla="*/ 950400 h 6856457"/>
                <a:gd name="connsiteX1693" fmla="*/ 657257 w 2749371"/>
                <a:gd name="connsiteY1693" fmla="*/ 967371 h 6856457"/>
                <a:gd name="connsiteX1694" fmla="*/ 657257 w 2749371"/>
                <a:gd name="connsiteY1694" fmla="*/ 977400 h 6856457"/>
                <a:gd name="connsiteX1695" fmla="*/ 603257 w 2749371"/>
                <a:gd name="connsiteY1695" fmla="*/ 963514 h 6856457"/>
                <a:gd name="connsiteX1696" fmla="*/ 645686 w 2749371"/>
                <a:gd name="connsiteY1696" fmla="*/ 1222714 h 6856457"/>
                <a:gd name="connsiteX1697" fmla="*/ 630257 w 2749371"/>
                <a:gd name="connsiteY1697" fmla="*/ 1235057 h 6856457"/>
                <a:gd name="connsiteX1698" fmla="*/ 614057 w 2749371"/>
                <a:gd name="connsiteY1698" fmla="*/ 1212686 h 6856457"/>
                <a:gd name="connsiteX1699" fmla="*/ 645686 w 2749371"/>
                <a:gd name="connsiteY1699" fmla="*/ 1222714 h 6856457"/>
                <a:gd name="connsiteX1700" fmla="*/ 637200 w 2749371"/>
                <a:gd name="connsiteY1700" fmla="*/ 1004400 h 6856457"/>
                <a:gd name="connsiteX1701" fmla="*/ 633343 w 2749371"/>
                <a:gd name="connsiteY1701" fmla="*/ 1006714 h 6856457"/>
                <a:gd name="connsiteX1702" fmla="*/ 630257 w 2749371"/>
                <a:gd name="connsiteY1702" fmla="*/ 1002857 h 6856457"/>
                <a:gd name="connsiteX1703" fmla="*/ 637200 w 2749371"/>
                <a:gd name="connsiteY1703" fmla="*/ 1004400 h 6856457"/>
                <a:gd name="connsiteX1704" fmla="*/ 643371 w 2749371"/>
                <a:gd name="connsiteY1704" fmla="*/ 1074600 h 6856457"/>
                <a:gd name="connsiteX1705" fmla="*/ 608657 w 2749371"/>
                <a:gd name="connsiteY1705" fmla="*/ 1063029 h 6856457"/>
                <a:gd name="connsiteX1706" fmla="*/ 626400 w 2749371"/>
                <a:gd name="connsiteY1706" fmla="*/ 1049914 h 6856457"/>
                <a:gd name="connsiteX1707" fmla="*/ 643371 w 2749371"/>
                <a:gd name="connsiteY1707" fmla="*/ 1074600 h 6856457"/>
                <a:gd name="connsiteX1708" fmla="*/ 644914 w 2749371"/>
                <a:gd name="connsiteY1708" fmla="*/ 1107000 h 6856457"/>
                <a:gd name="connsiteX1709" fmla="*/ 631028 w 2749371"/>
                <a:gd name="connsiteY1709" fmla="*/ 1118571 h 6856457"/>
                <a:gd name="connsiteX1710" fmla="*/ 615600 w 2749371"/>
                <a:gd name="connsiteY1710" fmla="*/ 1096971 h 6856457"/>
                <a:gd name="connsiteX1711" fmla="*/ 644914 w 2749371"/>
                <a:gd name="connsiteY1711" fmla="*/ 1107000 h 6856457"/>
                <a:gd name="connsiteX1712" fmla="*/ 624857 w 2749371"/>
                <a:gd name="connsiteY1712" fmla="*/ 1164086 h 6856457"/>
                <a:gd name="connsiteX1713" fmla="*/ 643371 w 2749371"/>
                <a:gd name="connsiteY1713" fmla="*/ 1190314 h 6856457"/>
                <a:gd name="connsiteX1714" fmla="*/ 607114 w 2749371"/>
                <a:gd name="connsiteY1714" fmla="*/ 1179514 h 6856457"/>
                <a:gd name="connsiteX1715" fmla="*/ 624857 w 2749371"/>
                <a:gd name="connsiteY1715" fmla="*/ 1164086 h 6856457"/>
                <a:gd name="connsiteX1716" fmla="*/ 624857 w 2749371"/>
                <a:gd name="connsiteY1716" fmla="*/ 1280571 h 6856457"/>
                <a:gd name="connsiteX1717" fmla="*/ 646457 w 2749371"/>
                <a:gd name="connsiteY1717" fmla="*/ 1310657 h 6856457"/>
                <a:gd name="connsiteX1718" fmla="*/ 605571 w 2749371"/>
                <a:gd name="connsiteY1718" fmla="*/ 1296772 h 6856457"/>
                <a:gd name="connsiteX1719" fmla="*/ 624857 w 2749371"/>
                <a:gd name="connsiteY1719" fmla="*/ 1280571 h 6856457"/>
                <a:gd name="connsiteX1720" fmla="*/ 649543 w 2749371"/>
                <a:gd name="connsiteY1720" fmla="*/ 1343829 h 6856457"/>
                <a:gd name="connsiteX1721" fmla="*/ 632571 w 2749371"/>
                <a:gd name="connsiteY1721" fmla="*/ 1358486 h 6856457"/>
                <a:gd name="connsiteX1722" fmla="*/ 614057 w 2749371"/>
                <a:gd name="connsiteY1722" fmla="*/ 1332257 h 6856457"/>
                <a:gd name="connsiteX1723" fmla="*/ 649543 w 2749371"/>
                <a:gd name="connsiteY1723" fmla="*/ 1343829 h 6856457"/>
                <a:gd name="connsiteX1724" fmla="*/ 627171 w 2749371"/>
                <a:gd name="connsiteY1724" fmla="*/ 1403229 h 6856457"/>
                <a:gd name="connsiteX1725" fmla="*/ 650314 w 2749371"/>
                <a:gd name="connsiteY1725" fmla="*/ 1435629 h 6856457"/>
                <a:gd name="connsiteX1726" fmla="*/ 606343 w 2749371"/>
                <a:gd name="connsiteY1726" fmla="*/ 1420971 h 6856457"/>
                <a:gd name="connsiteX1727" fmla="*/ 627171 w 2749371"/>
                <a:gd name="connsiteY1727" fmla="*/ 1403229 h 6856457"/>
                <a:gd name="connsiteX1728" fmla="*/ 659571 w 2749371"/>
                <a:gd name="connsiteY1728" fmla="*/ 1471114 h 6856457"/>
                <a:gd name="connsiteX1729" fmla="*/ 637972 w 2749371"/>
                <a:gd name="connsiteY1729" fmla="*/ 1489629 h 6856457"/>
                <a:gd name="connsiteX1730" fmla="*/ 614829 w 2749371"/>
                <a:gd name="connsiteY1730" fmla="*/ 1455686 h 6856457"/>
                <a:gd name="connsiteX1731" fmla="*/ 659571 w 2749371"/>
                <a:gd name="connsiteY1731" fmla="*/ 1471114 h 6856457"/>
                <a:gd name="connsiteX1732" fmla="*/ 675771 w 2749371"/>
                <a:gd name="connsiteY1732" fmla="*/ 1497343 h 6856457"/>
                <a:gd name="connsiteX1733" fmla="*/ 677314 w 2749371"/>
                <a:gd name="connsiteY1733" fmla="*/ 1547486 h 6856457"/>
                <a:gd name="connsiteX1734" fmla="*/ 654943 w 2749371"/>
                <a:gd name="connsiteY1734" fmla="*/ 1515086 h 6856457"/>
                <a:gd name="connsiteX1735" fmla="*/ 675771 w 2749371"/>
                <a:gd name="connsiteY1735" fmla="*/ 1497343 h 6856457"/>
                <a:gd name="connsiteX1736" fmla="*/ 631800 w 2749371"/>
                <a:gd name="connsiteY1736" fmla="*/ 1535143 h 6856457"/>
                <a:gd name="connsiteX1737" fmla="*/ 661114 w 2749371"/>
                <a:gd name="connsiteY1737" fmla="*/ 1577571 h 6856457"/>
                <a:gd name="connsiteX1738" fmla="*/ 603257 w 2749371"/>
                <a:gd name="connsiteY1738" fmla="*/ 1559829 h 6856457"/>
                <a:gd name="connsiteX1739" fmla="*/ 631800 w 2749371"/>
                <a:gd name="connsiteY1739" fmla="*/ 1535143 h 6856457"/>
                <a:gd name="connsiteX1740" fmla="*/ 661886 w 2749371"/>
                <a:gd name="connsiteY1740" fmla="*/ 1609971 h 6856457"/>
                <a:gd name="connsiteX1741" fmla="*/ 637972 w 2749371"/>
                <a:gd name="connsiteY1741" fmla="*/ 1631571 h 6856457"/>
                <a:gd name="connsiteX1742" fmla="*/ 611743 w 2749371"/>
                <a:gd name="connsiteY1742" fmla="*/ 1594543 h 6856457"/>
                <a:gd name="connsiteX1743" fmla="*/ 661886 w 2749371"/>
                <a:gd name="connsiteY1743" fmla="*/ 1609971 h 6856457"/>
                <a:gd name="connsiteX1744" fmla="*/ 681171 w 2749371"/>
                <a:gd name="connsiteY1744" fmla="*/ 1633886 h 6856457"/>
                <a:gd name="connsiteX1745" fmla="*/ 683486 w 2749371"/>
                <a:gd name="connsiteY1745" fmla="*/ 1694829 h 6856457"/>
                <a:gd name="connsiteX1746" fmla="*/ 656486 w 2749371"/>
                <a:gd name="connsiteY1746" fmla="*/ 1656257 h 6856457"/>
                <a:gd name="connsiteX1747" fmla="*/ 681171 w 2749371"/>
                <a:gd name="connsiteY1747" fmla="*/ 1633886 h 6856457"/>
                <a:gd name="connsiteX1748" fmla="*/ 661886 w 2749371"/>
                <a:gd name="connsiteY1748" fmla="*/ 1718743 h 6856457"/>
                <a:gd name="connsiteX1749" fmla="*/ 604800 w 2749371"/>
                <a:gd name="connsiteY1749" fmla="*/ 1701772 h 6856457"/>
                <a:gd name="connsiteX1750" fmla="*/ 632571 w 2749371"/>
                <a:gd name="connsiteY1750" fmla="*/ 1677086 h 6856457"/>
                <a:gd name="connsiteX1751" fmla="*/ 661886 w 2749371"/>
                <a:gd name="connsiteY1751" fmla="*/ 1718743 h 6856457"/>
                <a:gd name="connsiteX1752" fmla="*/ 674229 w 2749371"/>
                <a:gd name="connsiteY1752" fmla="*/ 1754229 h 6856457"/>
                <a:gd name="connsiteX1753" fmla="*/ 644143 w 2749371"/>
                <a:gd name="connsiteY1753" fmla="*/ 1782000 h 6856457"/>
                <a:gd name="connsiteX1754" fmla="*/ 611743 w 2749371"/>
                <a:gd name="connsiteY1754" fmla="*/ 1734943 h 6856457"/>
                <a:gd name="connsiteX1755" fmla="*/ 674229 w 2749371"/>
                <a:gd name="connsiteY1755" fmla="*/ 1754229 h 6856457"/>
                <a:gd name="connsiteX1756" fmla="*/ 685800 w 2749371"/>
                <a:gd name="connsiteY1756" fmla="*/ 1785086 h 6856457"/>
                <a:gd name="connsiteX1757" fmla="*/ 688114 w 2749371"/>
                <a:gd name="connsiteY1757" fmla="*/ 1846800 h 6856457"/>
                <a:gd name="connsiteX1758" fmla="*/ 661114 w 2749371"/>
                <a:gd name="connsiteY1758" fmla="*/ 1808229 h 6856457"/>
                <a:gd name="connsiteX1759" fmla="*/ 685800 w 2749371"/>
                <a:gd name="connsiteY1759" fmla="*/ 1785086 h 6856457"/>
                <a:gd name="connsiteX1760" fmla="*/ 678086 w 2749371"/>
                <a:gd name="connsiteY1760" fmla="*/ 1886914 h 6856457"/>
                <a:gd name="connsiteX1761" fmla="*/ 599400 w 2749371"/>
                <a:gd name="connsiteY1761" fmla="*/ 1866857 h 6856457"/>
                <a:gd name="connsiteX1762" fmla="*/ 638743 w 2749371"/>
                <a:gd name="connsiteY1762" fmla="*/ 1829829 h 6856457"/>
                <a:gd name="connsiteX1763" fmla="*/ 678086 w 2749371"/>
                <a:gd name="connsiteY1763" fmla="*/ 1886914 h 6856457"/>
                <a:gd name="connsiteX1764" fmla="*/ 671143 w 2749371"/>
                <a:gd name="connsiteY1764" fmla="*/ 1917000 h 6856457"/>
                <a:gd name="connsiteX1765" fmla="*/ 638743 w 2749371"/>
                <a:gd name="connsiteY1765" fmla="*/ 1947086 h 6856457"/>
                <a:gd name="connsiteX1766" fmla="*/ 605571 w 2749371"/>
                <a:gd name="connsiteY1766" fmla="*/ 1900029 h 6856457"/>
                <a:gd name="connsiteX1767" fmla="*/ 671143 w 2749371"/>
                <a:gd name="connsiteY1767" fmla="*/ 1917000 h 6856457"/>
                <a:gd name="connsiteX1768" fmla="*/ 675771 w 2749371"/>
                <a:gd name="connsiteY1768" fmla="*/ 2051229 h 6856457"/>
                <a:gd name="connsiteX1769" fmla="*/ 596314 w 2749371"/>
                <a:gd name="connsiteY1769" fmla="*/ 2028086 h 6856457"/>
                <a:gd name="connsiteX1770" fmla="*/ 634114 w 2749371"/>
                <a:gd name="connsiteY1770" fmla="*/ 1992600 h 6856457"/>
                <a:gd name="connsiteX1771" fmla="*/ 675771 w 2749371"/>
                <a:gd name="connsiteY1771" fmla="*/ 2051229 h 6856457"/>
                <a:gd name="connsiteX1772" fmla="*/ 674229 w 2749371"/>
                <a:gd name="connsiteY1772" fmla="*/ 2082857 h 6856457"/>
                <a:gd name="connsiteX1773" fmla="*/ 641829 w 2749371"/>
                <a:gd name="connsiteY1773" fmla="*/ 2113714 h 6856457"/>
                <a:gd name="connsiteX1774" fmla="*/ 604800 w 2749371"/>
                <a:gd name="connsiteY1774" fmla="*/ 2062029 h 6856457"/>
                <a:gd name="connsiteX1775" fmla="*/ 674229 w 2749371"/>
                <a:gd name="connsiteY1775" fmla="*/ 2082857 h 6856457"/>
                <a:gd name="connsiteX1776" fmla="*/ 693514 w 2749371"/>
                <a:gd name="connsiteY1776" fmla="*/ 2240229 h 6856457"/>
                <a:gd name="connsiteX1777" fmla="*/ 583972 w 2749371"/>
                <a:gd name="connsiteY1777" fmla="*/ 2211686 h 6856457"/>
                <a:gd name="connsiteX1778" fmla="*/ 637200 w 2749371"/>
                <a:gd name="connsiteY1778" fmla="*/ 2160772 h 6856457"/>
                <a:gd name="connsiteX1779" fmla="*/ 693514 w 2749371"/>
                <a:gd name="connsiteY1779" fmla="*/ 2240229 h 6856457"/>
                <a:gd name="connsiteX1780" fmla="*/ 682714 w 2749371"/>
                <a:gd name="connsiteY1780" fmla="*/ 2269543 h 6856457"/>
                <a:gd name="connsiteX1781" fmla="*/ 647229 w 2749371"/>
                <a:gd name="connsiteY1781" fmla="*/ 2303486 h 6856457"/>
                <a:gd name="connsiteX1782" fmla="*/ 608657 w 2749371"/>
                <a:gd name="connsiteY1782" fmla="*/ 2250257 h 6856457"/>
                <a:gd name="connsiteX1783" fmla="*/ 682714 w 2749371"/>
                <a:gd name="connsiteY1783" fmla="*/ 2269543 h 6856457"/>
                <a:gd name="connsiteX1784" fmla="*/ 705086 w 2749371"/>
                <a:gd name="connsiteY1784" fmla="*/ 2436943 h 6856457"/>
                <a:gd name="connsiteX1785" fmla="*/ 580886 w 2749371"/>
                <a:gd name="connsiteY1785" fmla="*/ 2409943 h 6856457"/>
                <a:gd name="connsiteX1786" fmla="*/ 642600 w 2749371"/>
                <a:gd name="connsiteY1786" fmla="*/ 2349772 h 6856457"/>
                <a:gd name="connsiteX1787" fmla="*/ 705086 w 2749371"/>
                <a:gd name="connsiteY1787" fmla="*/ 2436943 h 6856457"/>
                <a:gd name="connsiteX1788" fmla="*/ 681943 w 2749371"/>
                <a:gd name="connsiteY1788" fmla="*/ 2463943 h 6856457"/>
                <a:gd name="connsiteX1789" fmla="*/ 641057 w 2749371"/>
                <a:gd name="connsiteY1789" fmla="*/ 2502514 h 6856457"/>
                <a:gd name="connsiteX1790" fmla="*/ 600943 w 2749371"/>
                <a:gd name="connsiteY1790" fmla="*/ 2446200 h 6856457"/>
                <a:gd name="connsiteX1791" fmla="*/ 681943 w 2749371"/>
                <a:gd name="connsiteY1791" fmla="*/ 2463943 h 6856457"/>
                <a:gd name="connsiteX1792" fmla="*/ 710486 w 2749371"/>
                <a:gd name="connsiteY1792" fmla="*/ 2478600 h 6856457"/>
                <a:gd name="connsiteX1793" fmla="*/ 715114 w 2749371"/>
                <a:gd name="connsiteY1793" fmla="*/ 2607429 h 6856457"/>
                <a:gd name="connsiteX1794" fmla="*/ 658028 w 2749371"/>
                <a:gd name="connsiteY1794" fmla="*/ 2527200 h 6856457"/>
                <a:gd name="connsiteX1795" fmla="*/ 710486 w 2749371"/>
                <a:gd name="connsiteY1795" fmla="*/ 2478600 h 6856457"/>
                <a:gd name="connsiteX1796" fmla="*/ 708943 w 2749371"/>
                <a:gd name="connsiteY1796" fmla="*/ 1567543 h 6856457"/>
                <a:gd name="connsiteX1797" fmla="*/ 707400 w 2749371"/>
                <a:gd name="connsiteY1797" fmla="*/ 1515857 h 6856457"/>
                <a:gd name="connsiteX1798" fmla="*/ 730543 w 2749371"/>
                <a:gd name="connsiteY1798" fmla="*/ 1548257 h 6856457"/>
                <a:gd name="connsiteX1799" fmla="*/ 708943 w 2749371"/>
                <a:gd name="connsiteY1799" fmla="*/ 1567543 h 6856457"/>
                <a:gd name="connsiteX1800" fmla="*/ 729771 w 2749371"/>
                <a:gd name="connsiteY1800" fmla="*/ 1494257 h 6856457"/>
                <a:gd name="connsiteX1801" fmla="*/ 775286 w 2749371"/>
                <a:gd name="connsiteY1801" fmla="*/ 1509686 h 6856457"/>
                <a:gd name="connsiteX1802" fmla="*/ 754457 w 2749371"/>
                <a:gd name="connsiteY1802" fmla="*/ 1528200 h 6856457"/>
                <a:gd name="connsiteX1803" fmla="*/ 729771 w 2749371"/>
                <a:gd name="connsiteY1803" fmla="*/ 1494257 h 6856457"/>
                <a:gd name="connsiteX1804" fmla="*/ 720514 w 2749371"/>
                <a:gd name="connsiteY1804" fmla="*/ 1458772 h 6856457"/>
                <a:gd name="connsiteX1805" fmla="*/ 741343 w 2749371"/>
                <a:gd name="connsiteY1805" fmla="*/ 1441029 h 6856457"/>
                <a:gd name="connsiteX1806" fmla="*/ 764486 w 2749371"/>
                <a:gd name="connsiteY1806" fmla="*/ 1473429 h 6856457"/>
                <a:gd name="connsiteX1807" fmla="*/ 720514 w 2749371"/>
                <a:gd name="connsiteY1807" fmla="*/ 1458772 h 6856457"/>
                <a:gd name="connsiteX1808" fmla="*/ 756000 w 2749371"/>
                <a:gd name="connsiteY1808" fmla="*/ 1294457 h 6856457"/>
                <a:gd name="connsiteX1809" fmla="*/ 772200 w 2749371"/>
                <a:gd name="connsiteY1809" fmla="*/ 1280571 h 6856457"/>
                <a:gd name="connsiteX1810" fmla="*/ 775286 w 2749371"/>
                <a:gd name="connsiteY1810" fmla="*/ 1322229 h 6856457"/>
                <a:gd name="connsiteX1811" fmla="*/ 756000 w 2749371"/>
                <a:gd name="connsiteY1811" fmla="*/ 1294457 h 6856457"/>
                <a:gd name="connsiteX1812" fmla="*/ 759857 w 2749371"/>
                <a:gd name="connsiteY1812" fmla="*/ 971229 h 6856457"/>
                <a:gd name="connsiteX1813" fmla="*/ 687343 w 2749371"/>
                <a:gd name="connsiteY1813" fmla="*/ 951943 h 6856457"/>
                <a:gd name="connsiteX1814" fmla="*/ 671914 w 2749371"/>
                <a:gd name="connsiteY1814" fmla="*/ 948086 h 6856457"/>
                <a:gd name="connsiteX1815" fmla="*/ 590143 w 2749371"/>
                <a:gd name="connsiteY1815" fmla="*/ 926486 h 6856457"/>
                <a:gd name="connsiteX1816" fmla="*/ 590143 w 2749371"/>
                <a:gd name="connsiteY1816" fmla="*/ 920314 h 6856457"/>
                <a:gd name="connsiteX1817" fmla="*/ 600171 w 2749371"/>
                <a:gd name="connsiteY1817" fmla="*/ 880200 h 6856457"/>
                <a:gd name="connsiteX1818" fmla="*/ 778371 w 2749371"/>
                <a:gd name="connsiteY1818" fmla="*/ 926486 h 6856457"/>
                <a:gd name="connsiteX1819" fmla="*/ 759857 w 2749371"/>
                <a:gd name="connsiteY1819" fmla="*/ 971229 h 6856457"/>
                <a:gd name="connsiteX1820" fmla="*/ 608657 w 2749371"/>
                <a:gd name="connsiteY1820" fmla="*/ 1025229 h 6856457"/>
                <a:gd name="connsiteX1821" fmla="*/ 590143 w 2749371"/>
                <a:gd name="connsiteY1821" fmla="*/ 1038343 h 6856457"/>
                <a:gd name="connsiteX1822" fmla="*/ 590143 w 2749371"/>
                <a:gd name="connsiteY1822" fmla="*/ 999000 h 6856457"/>
                <a:gd name="connsiteX1823" fmla="*/ 608657 w 2749371"/>
                <a:gd name="connsiteY1823" fmla="*/ 1025229 h 6856457"/>
                <a:gd name="connsiteX1824" fmla="*/ 607114 w 2749371"/>
                <a:gd name="connsiteY1824" fmla="*/ 1138629 h 6856457"/>
                <a:gd name="connsiteX1825" fmla="*/ 590914 w 2749371"/>
                <a:gd name="connsiteY1825" fmla="*/ 1152514 h 6856457"/>
                <a:gd name="connsiteX1826" fmla="*/ 590914 w 2749371"/>
                <a:gd name="connsiteY1826" fmla="*/ 1115486 h 6856457"/>
                <a:gd name="connsiteX1827" fmla="*/ 607114 w 2749371"/>
                <a:gd name="connsiteY1827" fmla="*/ 1138629 h 6856457"/>
                <a:gd name="connsiteX1828" fmla="*/ 607114 w 2749371"/>
                <a:gd name="connsiteY1828" fmla="*/ 1255114 h 6856457"/>
                <a:gd name="connsiteX1829" fmla="*/ 590143 w 2749371"/>
                <a:gd name="connsiteY1829" fmla="*/ 1269000 h 6856457"/>
                <a:gd name="connsiteX1830" fmla="*/ 590143 w 2749371"/>
                <a:gd name="connsiteY1830" fmla="*/ 1231200 h 6856457"/>
                <a:gd name="connsiteX1831" fmla="*/ 607114 w 2749371"/>
                <a:gd name="connsiteY1831" fmla="*/ 1255114 h 6856457"/>
                <a:gd name="connsiteX1832" fmla="*/ 609429 w 2749371"/>
                <a:gd name="connsiteY1832" fmla="*/ 1377772 h 6856457"/>
                <a:gd name="connsiteX1833" fmla="*/ 589371 w 2749371"/>
                <a:gd name="connsiteY1833" fmla="*/ 1394743 h 6856457"/>
                <a:gd name="connsiteX1834" fmla="*/ 589371 w 2749371"/>
                <a:gd name="connsiteY1834" fmla="*/ 1350000 h 6856457"/>
                <a:gd name="connsiteX1835" fmla="*/ 609429 w 2749371"/>
                <a:gd name="connsiteY1835" fmla="*/ 1377772 h 6856457"/>
                <a:gd name="connsiteX1836" fmla="*/ 614057 w 2749371"/>
                <a:gd name="connsiteY1836" fmla="*/ 1509686 h 6856457"/>
                <a:gd name="connsiteX1837" fmla="*/ 587829 w 2749371"/>
                <a:gd name="connsiteY1837" fmla="*/ 1532057 h 6856457"/>
                <a:gd name="connsiteX1838" fmla="*/ 588600 w 2749371"/>
                <a:gd name="connsiteY1838" fmla="*/ 1472657 h 6856457"/>
                <a:gd name="connsiteX1839" fmla="*/ 614057 w 2749371"/>
                <a:gd name="connsiteY1839" fmla="*/ 1509686 h 6856457"/>
                <a:gd name="connsiteX1840" fmla="*/ 614829 w 2749371"/>
                <a:gd name="connsiteY1840" fmla="*/ 1651629 h 6856457"/>
                <a:gd name="connsiteX1841" fmla="*/ 587057 w 2749371"/>
                <a:gd name="connsiteY1841" fmla="*/ 1676314 h 6856457"/>
                <a:gd name="connsiteX1842" fmla="*/ 587829 w 2749371"/>
                <a:gd name="connsiteY1842" fmla="*/ 1613057 h 6856457"/>
                <a:gd name="connsiteX1843" fmla="*/ 614829 w 2749371"/>
                <a:gd name="connsiteY1843" fmla="*/ 1651629 h 6856457"/>
                <a:gd name="connsiteX1844" fmla="*/ 621000 w 2749371"/>
                <a:gd name="connsiteY1844" fmla="*/ 1803600 h 6856457"/>
                <a:gd name="connsiteX1845" fmla="*/ 583972 w 2749371"/>
                <a:gd name="connsiteY1845" fmla="*/ 1838314 h 6856457"/>
                <a:gd name="connsiteX1846" fmla="*/ 584743 w 2749371"/>
                <a:gd name="connsiteY1846" fmla="*/ 1751914 h 6856457"/>
                <a:gd name="connsiteX1847" fmla="*/ 621000 w 2749371"/>
                <a:gd name="connsiteY1847" fmla="*/ 1803600 h 6856457"/>
                <a:gd name="connsiteX1848" fmla="*/ 616371 w 2749371"/>
                <a:gd name="connsiteY1848" fmla="*/ 1967914 h 6856457"/>
                <a:gd name="connsiteX1849" fmla="*/ 582429 w 2749371"/>
                <a:gd name="connsiteY1849" fmla="*/ 1999543 h 6856457"/>
                <a:gd name="connsiteX1850" fmla="*/ 583972 w 2749371"/>
                <a:gd name="connsiteY1850" fmla="*/ 1921629 h 6856457"/>
                <a:gd name="connsiteX1851" fmla="*/ 616371 w 2749371"/>
                <a:gd name="connsiteY1851" fmla="*/ 1967914 h 6856457"/>
                <a:gd name="connsiteX1852" fmla="*/ 618686 w 2749371"/>
                <a:gd name="connsiteY1852" fmla="*/ 2135314 h 6856457"/>
                <a:gd name="connsiteX1853" fmla="*/ 578571 w 2749371"/>
                <a:gd name="connsiteY1853" fmla="*/ 2173115 h 6856457"/>
                <a:gd name="connsiteX1854" fmla="*/ 580114 w 2749371"/>
                <a:gd name="connsiteY1854" fmla="*/ 2082086 h 6856457"/>
                <a:gd name="connsiteX1855" fmla="*/ 618686 w 2749371"/>
                <a:gd name="connsiteY1855" fmla="*/ 2135314 h 6856457"/>
                <a:gd name="connsiteX1856" fmla="*/ 624857 w 2749371"/>
                <a:gd name="connsiteY1856" fmla="*/ 2325086 h 6856457"/>
                <a:gd name="connsiteX1857" fmla="*/ 573943 w 2749371"/>
                <a:gd name="connsiteY1857" fmla="*/ 2374457 h 6856457"/>
                <a:gd name="connsiteX1858" fmla="*/ 577028 w 2749371"/>
                <a:gd name="connsiteY1858" fmla="*/ 2257972 h 6856457"/>
                <a:gd name="connsiteX1859" fmla="*/ 624857 w 2749371"/>
                <a:gd name="connsiteY1859" fmla="*/ 2325086 h 6856457"/>
                <a:gd name="connsiteX1860" fmla="*/ 617914 w 2749371"/>
                <a:gd name="connsiteY1860" fmla="*/ 2523343 h 6856457"/>
                <a:gd name="connsiteX1861" fmla="*/ 569314 w 2749371"/>
                <a:gd name="connsiteY1861" fmla="*/ 2568857 h 6856457"/>
                <a:gd name="connsiteX1862" fmla="*/ 572400 w 2749371"/>
                <a:gd name="connsiteY1862" fmla="*/ 2459314 h 6856457"/>
                <a:gd name="connsiteX1863" fmla="*/ 617914 w 2749371"/>
                <a:gd name="connsiteY1863" fmla="*/ 2523343 h 6856457"/>
                <a:gd name="connsiteX1864" fmla="*/ 635657 w 2749371"/>
                <a:gd name="connsiteY1864" fmla="*/ 2548800 h 6856457"/>
                <a:gd name="connsiteX1865" fmla="*/ 689657 w 2749371"/>
                <a:gd name="connsiteY1865" fmla="*/ 2625943 h 6856457"/>
                <a:gd name="connsiteX1866" fmla="*/ 583200 w 2749371"/>
                <a:gd name="connsiteY1866" fmla="*/ 2598171 h 6856457"/>
                <a:gd name="connsiteX1867" fmla="*/ 635657 w 2749371"/>
                <a:gd name="connsiteY1867" fmla="*/ 2548800 h 6856457"/>
                <a:gd name="connsiteX1868" fmla="*/ 706629 w 2749371"/>
                <a:gd name="connsiteY1868" fmla="*/ 2661429 h 6856457"/>
                <a:gd name="connsiteX1869" fmla="*/ 648000 w 2749371"/>
                <a:gd name="connsiteY1869" fmla="*/ 2714657 h 6856457"/>
                <a:gd name="connsiteX1870" fmla="*/ 589371 w 2749371"/>
                <a:gd name="connsiteY1870" fmla="*/ 2630572 h 6856457"/>
                <a:gd name="connsiteX1871" fmla="*/ 706629 w 2749371"/>
                <a:gd name="connsiteY1871" fmla="*/ 2661429 h 6856457"/>
                <a:gd name="connsiteX1872" fmla="*/ 698914 w 2749371"/>
                <a:gd name="connsiteY1872" fmla="*/ 2843486 h 6856457"/>
                <a:gd name="connsiteX1873" fmla="*/ 577800 w 2749371"/>
                <a:gd name="connsiteY1873" fmla="*/ 2819572 h 6856457"/>
                <a:gd name="connsiteX1874" fmla="*/ 641829 w 2749371"/>
                <a:gd name="connsiteY1874" fmla="*/ 2761714 h 6856457"/>
                <a:gd name="connsiteX1875" fmla="*/ 698914 w 2749371"/>
                <a:gd name="connsiteY1875" fmla="*/ 2843486 h 6856457"/>
                <a:gd name="connsiteX1876" fmla="*/ 695057 w 2749371"/>
                <a:gd name="connsiteY1876" fmla="*/ 2873572 h 6856457"/>
                <a:gd name="connsiteX1877" fmla="*/ 632571 w 2749371"/>
                <a:gd name="connsiteY1877" fmla="*/ 2930657 h 6856457"/>
                <a:gd name="connsiteX1878" fmla="*/ 578571 w 2749371"/>
                <a:gd name="connsiteY1878" fmla="*/ 2850429 h 6856457"/>
                <a:gd name="connsiteX1879" fmla="*/ 695057 w 2749371"/>
                <a:gd name="connsiteY1879" fmla="*/ 2873572 h 6856457"/>
                <a:gd name="connsiteX1880" fmla="*/ 678086 w 2749371"/>
                <a:gd name="connsiteY1880" fmla="*/ 3052543 h 6856457"/>
                <a:gd name="connsiteX1881" fmla="*/ 570086 w 2749371"/>
                <a:gd name="connsiteY1881" fmla="*/ 3031714 h 6856457"/>
                <a:gd name="connsiteX1882" fmla="*/ 627943 w 2749371"/>
                <a:gd name="connsiteY1882" fmla="*/ 2978486 h 6856457"/>
                <a:gd name="connsiteX1883" fmla="*/ 678086 w 2749371"/>
                <a:gd name="connsiteY1883" fmla="*/ 3052543 h 6856457"/>
                <a:gd name="connsiteX1884" fmla="*/ 700457 w 2749371"/>
                <a:gd name="connsiteY1884" fmla="*/ 3088029 h 6856457"/>
                <a:gd name="connsiteX1885" fmla="*/ 633343 w 2749371"/>
                <a:gd name="connsiteY1885" fmla="*/ 3150514 h 6856457"/>
                <a:gd name="connsiteX1886" fmla="*/ 571629 w 2749371"/>
                <a:gd name="connsiteY1886" fmla="*/ 3063343 h 6856457"/>
                <a:gd name="connsiteX1887" fmla="*/ 700457 w 2749371"/>
                <a:gd name="connsiteY1887" fmla="*/ 3088029 h 6856457"/>
                <a:gd name="connsiteX1888" fmla="*/ 685028 w 2749371"/>
                <a:gd name="connsiteY1888" fmla="*/ 3275486 h 6856457"/>
                <a:gd name="connsiteX1889" fmla="*/ 568543 w 2749371"/>
                <a:gd name="connsiteY1889" fmla="*/ 3253115 h 6856457"/>
                <a:gd name="connsiteX1890" fmla="*/ 628714 w 2749371"/>
                <a:gd name="connsiteY1890" fmla="*/ 3196800 h 6856457"/>
                <a:gd name="connsiteX1891" fmla="*/ 685028 w 2749371"/>
                <a:gd name="connsiteY1891" fmla="*/ 3275486 h 6856457"/>
                <a:gd name="connsiteX1892" fmla="*/ 689657 w 2749371"/>
                <a:gd name="connsiteY1892" fmla="*/ 3307886 h 6856457"/>
                <a:gd name="connsiteX1893" fmla="*/ 623314 w 2749371"/>
                <a:gd name="connsiteY1893" fmla="*/ 3371143 h 6856457"/>
                <a:gd name="connsiteX1894" fmla="*/ 561600 w 2749371"/>
                <a:gd name="connsiteY1894" fmla="*/ 3283200 h 6856457"/>
                <a:gd name="connsiteX1895" fmla="*/ 689657 w 2749371"/>
                <a:gd name="connsiteY1895" fmla="*/ 3307886 h 6856457"/>
                <a:gd name="connsiteX1896" fmla="*/ 684257 w 2749371"/>
                <a:gd name="connsiteY1896" fmla="*/ 3513086 h 6856457"/>
                <a:gd name="connsiteX1897" fmla="*/ 546943 w 2749371"/>
                <a:gd name="connsiteY1897" fmla="*/ 3486857 h 6856457"/>
                <a:gd name="connsiteX1898" fmla="*/ 617914 w 2749371"/>
                <a:gd name="connsiteY1898" fmla="*/ 3418972 h 6856457"/>
                <a:gd name="connsiteX1899" fmla="*/ 684257 w 2749371"/>
                <a:gd name="connsiteY1899" fmla="*/ 3513086 h 6856457"/>
                <a:gd name="connsiteX1900" fmla="*/ 676543 w 2749371"/>
                <a:gd name="connsiteY1900" fmla="*/ 3542400 h 6856457"/>
                <a:gd name="connsiteX1901" fmla="*/ 614829 w 2749371"/>
                <a:gd name="connsiteY1901" fmla="*/ 3601029 h 6856457"/>
                <a:gd name="connsiteX1902" fmla="*/ 551571 w 2749371"/>
                <a:gd name="connsiteY1902" fmla="*/ 3518486 h 6856457"/>
                <a:gd name="connsiteX1903" fmla="*/ 676543 w 2749371"/>
                <a:gd name="connsiteY1903" fmla="*/ 3542400 h 6856457"/>
                <a:gd name="connsiteX1904" fmla="*/ 691972 w 2749371"/>
                <a:gd name="connsiteY1904" fmla="*/ 3752229 h 6856457"/>
                <a:gd name="connsiteX1905" fmla="*/ 532286 w 2749371"/>
                <a:gd name="connsiteY1905" fmla="*/ 3720600 h 6856457"/>
                <a:gd name="connsiteX1906" fmla="*/ 610200 w 2749371"/>
                <a:gd name="connsiteY1906" fmla="*/ 3646543 h 6856457"/>
                <a:gd name="connsiteX1907" fmla="*/ 691972 w 2749371"/>
                <a:gd name="connsiteY1907" fmla="*/ 3752229 h 6856457"/>
                <a:gd name="connsiteX1908" fmla="*/ 705857 w 2749371"/>
                <a:gd name="connsiteY1908" fmla="*/ 3786943 h 6856457"/>
                <a:gd name="connsiteX1909" fmla="*/ 707400 w 2749371"/>
                <a:gd name="connsiteY1909" fmla="*/ 3786943 h 6856457"/>
                <a:gd name="connsiteX1910" fmla="*/ 706629 w 2749371"/>
                <a:gd name="connsiteY1910" fmla="*/ 3914229 h 6856457"/>
                <a:gd name="connsiteX1911" fmla="*/ 654943 w 2749371"/>
                <a:gd name="connsiteY1911" fmla="*/ 3904200 h 6856457"/>
                <a:gd name="connsiteX1912" fmla="*/ 627943 w 2749371"/>
                <a:gd name="connsiteY1912" fmla="*/ 3867171 h 6856457"/>
                <a:gd name="connsiteX1913" fmla="*/ 705857 w 2749371"/>
                <a:gd name="connsiteY1913" fmla="*/ 3786943 h 6856457"/>
                <a:gd name="connsiteX1914" fmla="*/ 633343 w 2749371"/>
                <a:gd name="connsiteY1914" fmla="*/ 3625714 h 6856457"/>
                <a:gd name="connsiteX1915" fmla="*/ 708943 w 2749371"/>
                <a:gd name="connsiteY1915" fmla="*/ 3553972 h 6856457"/>
                <a:gd name="connsiteX1916" fmla="*/ 707400 w 2749371"/>
                <a:gd name="connsiteY1916" fmla="*/ 3722914 h 6856457"/>
                <a:gd name="connsiteX1917" fmla="*/ 633343 w 2749371"/>
                <a:gd name="connsiteY1917" fmla="*/ 3625714 h 6856457"/>
                <a:gd name="connsiteX1918" fmla="*/ 641057 w 2749371"/>
                <a:gd name="connsiteY1918" fmla="*/ 3396600 h 6856457"/>
                <a:gd name="connsiteX1919" fmla="*/ 712028 w 2749371"/>
                <a:gd name="connsiteY1919" fmla="*/ 3328714 h 6856457"/>
                <a:gd name="connsiteX1920" fmla="*/ 710486 w 2749371"/>
                <a:gd name="connsiteY1920" fmla="*/ 3495343 h 6856457"/>
                <a:gd name="connsiteX1921" fmla="*/ 641057 w 2749371"/>
                <a:gd name="connsiteY1921" fmla="*/ 3396600 h 6856457"/>
                <a:gd name="connsiteX1922" fmla="*/ 651857 w 2749371"/>
                <a:gd name="connsiteY1922" fmla="*/ 3175972 h 6856457"/>
                <a:gd name="connsiteX1923" fmla="*/ 713571 w 2749371"/>
                <a:gd name="connsiteY1923" fmla="*/ 3118886 h 6856457"/>
                <a:gd name="connsiteX1924" fmla="*/ 712028 w 2749371"/>
                <a:gd name="connsiteY1924" fmla="*/ 3261600 h 6856457"/>
                <a:gd name="connsiteX1925" fmla="*/ 651857 w 2749371"/>
                <a:gd name="connsiteY1925" fmla="*/ 3175972 h 6856457"/>
                <a:gd name="connsiteX1926" fmla="*/ 650314 w 2749371"/>
                <a:gd name="connsiteY1926" fmla="*/ 2956886 h 6856457"/>
                <a:gd name="connsiteX1927" fmla="*/ 715114 w 2749371"/>
                <a:gd name="connsiteY1927" fmla="*/ 2896714 h 6856457"/>
                <a:gd name="connsiteX1928" fmla="*/ 713571 w 2749371"/>
                <a:gd name="connsiteY1928" fmla="*/ 3051000 h 6856457"/>
                <a:gd name="connsiteX1929" fmla="*/ 650314 w 2749371"/>
                <a:gd name="connsiteY1929" fmla="*/ 2956886 h 6856457"/>
                <a:gd name="connsiteX1930" fmla="*/ 664972 w 2749371"/>
                <a:gd name="connsiteY1930" fmla="*/ 2740886 h 6856457"/>
                <a:gd name="connsiteX1931" fmla="*/ 716657 w 2749371"/>
                <a:gd name="connsiteY1931" fmla="*/ 2693829 h 6856457"/>
                <a:gd name="connsiteX1932" fmla="*/ 715886 w 2749371"/>
                <a:gd name="connsiteY1932" fmla="*/ 2814171 h 6856457"/>
                <a:gd name="connsiteX1933" fmla="*/ 664972 w 2749371"/>
                <a:gd name="connsiteY1933" fmla="*/ 2740886 h 6856457"/>
                <a:gd name="connsiteX1934" fmla="*/ 714343 w 2749371"/>
                <a:gd name="connsiteY1934" fmla="*/ 1716429 h 6856457"/>
                <a:gd name="connsiteX1935" fmla="*/ 712028 w 2749371"/>
                <a:gd name="connsiteY1935" fmla="*/ 1651629 h 6856457"/>
                <a:gd name="connsiteX1936" fmla="*/ 739800 w 2749371"/>
                <a:gd name="connsiteY1936" fmla="*/ 1692514 h 6856457"/>
                <a:gd name="connsiteX1937" fmla="*/ 714343 w 2749371"/>
                <a:gd name="connsiteY1937" fmla="*/ 1716429 h 6856457"/>
                <a:gd name="connsiteX1938" fmla="*/ 750600 w 2749371"/>
                <a:gd name="connsiteY1938" fmla="*/ 1842943 h 6856457"/>
                <a:gd name="connsiteX1939" fmla="*/ 719743 w 2749371"/>
                <a:gd name="connsiteY1939" fmla="*/ 1871486 h 6856457"/>
                <a:gd name="connsiteX1940" fmla="*/ 717429 w 2749371"/>
                <a:gd name="connsiteY1940" fmla="*/ 1796657 h 6856457"/>
                <a:gd name="connsiteX1941" fmla="*/ 750600 w 2749371"/>
                <a:gd name="connsiteY1941" fmla="*/ 1842943 h 6856457"/>
                <a:gd name="connsiteX1942" fmla="*/ 758314 w 2749371"/>
                <a:gd name="connsiteY1942" fmla="*/ 2002629 h 6856457"/>
                <a:gd name="connsiteX1943" fmla="*/ 725914 w 2749371"/>
                <a:gd name="connsiteY1943" fmla="*/ 2033486 h 6856457"/>
                <a:gd name="connsiteX1944" fmla="*/ 722829 w 2749371"/>
                <a:gd name="connsiteY1944" fmla="*/ 1950943 h 6856457"/>
                <a:gd name="connsiteX1945" fmla="*/ 758314 w 2749371"/>
                <a:gd name="connsiteY1945" fmla="*/ 2002629 h 6856457"/>
                <a:gd name="connsiteX1946" fmla="*/ 770657 w 2749371"/>
                <a:gd name="connsiteY1946" fmla="*/ 2183914 h 6856457"/>
                <a:gd name="connsiteX1947" fmla="*/ 732857 w 2749371"/>
                <a:gd name="connsiteY1947" fmla="*/ 2220943 h 6856457"/>
                <a:gd name="connsiteX1948" fmla="*/ 729771 w 2749371"/>
                <a:gd name="connsiteY1948" fmla="*/ 2126057 h 6856457"/>
                <a:gd name="connsiteX1949" fmla="*/ 770657 w 2749371"/>
                <a:gd name="connsiteY1949" fmla="*/ 2183914 h 6856457"/>
                <a:gd name="connsiteX1950" fmla="*/ 784543 w 2749371"/>
                <a:gd name="connsiteY1950" fmla="*/ 2367514 h 6856457"/>
                <a:gd name="connsiteX1951" fmla="*/ 739028 w 2749371"/>
                <a:gd name="connsiteY1951" fmla="*/ 2409943 h 6856457"/>
                <a:gd name="connsiteX1952" fmla="*/ 735171 w 2749371"/>
                <a:gd name="connsiteY1952" fmla="*/ 2298086 h 6856457"/>
                <a:gd name="connsiteX1953" fmla="*/ 784543 w 2749371"/>
                <a:gd name="connsiteY1953" fmla="*/ 2367514 h 6856457"/>
                <a:gd name="connsiteX1954" fmla="*/ 738257 w 2749371"/>
                <a:gd name="connsiteY1954" fmla="*/ 3810857 h 6856457"/>
                <a:gd name="connsiteX1955" fmla="*/ 802286 w 2749371"/>
                <a:gd name="connsiteY1955" fmla="*/ 3892629 h 6856457"/>
                <a:gd name="connsiteX1956" fmla="*/ 775286 w 2749371"/>
                <a:gd name="connsiteY1956" fmla="*/ 3927343 h 6856457"/>
                <a:gd name="connsiteX1957" fmla="*/ 736714 w 2749371"/>
                <a:gd name="connsiteY1957" fmla="*/ 3919629 h 6856457"/>
                <a:gd name="connsiteX1958" fmla="*/ 738257 w 2749371"/>
                <a:gd name="connsiteY1958" fmla="*/ 3810857 h 6856457"/>
                <a:gd name="connsiteX1959" fmla="*/ 884829 w 2749371"/>
                <a:gd name="connsiteY1959" fmla="*/ 3835543 h 6856457"/>
                <a:gd name="connsiteX1960" fmla="*/ 901800 w 2749371"/>
                <a:gd name="connsiteY1960" fmla="*/ 3952800 h 6856457"/>
                <a:gd name="connsiteX1961" fmla="*/ 887143 w 2749371"/>
                <a:gd name="connsiteY1961" fmla="*/ 3949714 h 6856457"/>
                <a:gd name="connsiteX1962" fmla="*/ 841629 w 2749371"/>
                <a:gd name="connsiteY1962" fmla="*/ 3892629 h 6856457"/>
                <a:gd name="connsiteX1963" fmla="*/ 884829 w 2749371"/>
                <a:gd name="connsiteY1963" fmla="*/ 3835543 h 6856457"/>
                <a:gd name="connsiteX1964" fmla="*/ 884829 w 2749371"/>
                <a:gd name="connsiteY1964" fmla="*/ 3619543 h 6856457"/>
                <a:gd name="connsiteX1965" fmla="*/ 948857 w 2749371"/>
                <a:gd name="connsiteY1965" fmla="*/ 3695143 h 6856457"/>
                <a:gd name="connsiteX1966" fmla="*/ 904114 w 2749371"/>
                <a:gd name="connsiteY1966" fmla="*/ 3756857 h 6856457"/>
                <a:gd name="connsiteX1967" fmla="*/ 884829 w 2749371"/>
                <a:gd name="connsiteY1967" fmla="*/ 3619543 h 6856457"/>
                <a:gd name="connsiteX1968" fmla="*/ 969686 w 2749371"/>
                <a:gd name="connsiteY1968" fmla="*/ 3719057 h 6856457"/>
                <a:gd name="connsiteX1969" fmla="*/ 1060714 w 2749371"/>
                <a:gd name="connsiteY1969" fmla="*/ 3826286 h 6856457"/>
                <a:gd name="connsiteX1970" fmla="*/ 914143 w 2749371"/>
                <a:gd name="connsiteY1970" fmla="*/ 3796972 h 6856457"/>
                <a:gd name="connsiteX1971" fmla="*/ 969686 w 2749371"/>
                <a:gd name="connsiteY1971" fmla="*/ 3719057 h 6856457"/>
                <a:gd name="connsiteX1972" fmla="*/ 941914 w 2749371"/>
                <a:gd name="connsiteY1972" fmla="*/ 3834000 h 6856457"/>
                <a:gd name="connsiteX1973" fmla="*/ 1052229 w 2749371"/>
                <a:gd name="connsiteY1973" fmla="*/ 3855600 h 6856457"/>
                <a:gd name="connsiteX1974" fmla="*/ 1010571 w 2749371"/>
                <a:gd name="connsiteY1974" fmla="*/ 3908057 h 6856457"/>
                <a:gd name="connsiteX1975" fmla="*/ 941914 w 2749371"/>
                <a:gd name="connsiteY1975" fmla="*/ 3834000 h 6856457"/>
                <a:gd name="connsiteX1976" fmla="*/ 991286 w 2749371"/>
                <a:gd name="connsiteY1976" fmla="*/ 3932743 h 6856457"/>
                <a:gd name="connsiteX1977" fmla="*/ 965829 w 2749371"/>
                <a:gd name="connsiteY1977" fmla="*/ 3965143 h 6856457"/>
                <a:gd name="connsiteX1978" fmla="*/ 934200 w 2749371"/>
                <a:gd name="connsiteY1978" fmla="*/ 3958972 h 6856457"/>
                <a:gd name="connsiteX1979" fmla="*/ 918771 w 2749371"/>
                <a:gd name="connsiteY1979" fmla="*/ 3853286 h 6856457"/>
                <a:gd name="connsiteX1980" fmla="*/ 991286 w 2749371"/>
                <a:gd name="connsiteY1980" fmla="*/ 3932743 h 6856457"/>
                <a:gd name="connsiteX1981" fmla="*/ 1012114 w 2749371"/>
                <a:gd name="connsiteY1981" fmla="*/ 3955886 h 6856457"/>
                <a:gd name="connsiteX1982" fmla="*/ 1032943 w 2749371"/>
                <a:gd name="connsiteY1982" fmla="*/ 3978257 h 6856457"/>
                <a:gd name="connsiteX1983" fmla="*/ 999000 w 2749371"/>
                <a:gd name="connsiteY1983" fmla="*/ 3971314 h 6856457"/>
                <a:gd name="connsiteX1984" fmla="*/ 1012114 w 2749371"/>
                <a:gd name="connsiteY1984" fmla="*/ 3955886 h 6856457"/>
                <a:gd name="connsiteX1985" fmla="*/ 1073057 w 2749371"/>
                <a:gd name="connsiteY1985" fmla="*/ 3793886 h 6856457"/>
                <a:gd name="connsiteX1986" fmla="*/ 988200 w 2749371"/>
                <a:gd name="connsiteY1986" fmla="*/ 3694372 h 6856457"/>
                <a:gd name="connsiteX1987" fmla="*/ 1039114 w 2749371"/>
                <a:gd name="connsiteY1987" fmla="*/ 3624171 h 6856457"/>
                <a:gd name="connsiteX1988" fmla="*/ 1073057 w 2749371"/>
                <a:gd name="connsiteY1988" fmla="*/ 3793886 h 6856457"/>
                <a:gd name="connsiteX1989" fmla="*/ 997457 w 2749371"/>
                <a:gd name="connsiteY1989" fmla="*/ 3392743 h 6856457"/>
                <a:gd name="connsiteX1990" fmla="*/ 1026000 w 2749371"/>
                <a:gd name="connsiteY1990" fmla="*/ 3555514 h 6856457"/>
                <a:gd name="connsiteX1991" fmla="*/ 948857 w 2749371"/>
                <a:gd name="connsiteY1991" fmla="*/ 3458314 h 6856457"/>
                <a:gd name="connsiteX1992" fmla="*/ 997457 w 2749371"/>
                <a:gd name="connsiteY1992" fmla="*/ 3392743 h 6856457"/>
                <a:gd name="connsiteX1993" fmla="*/ 997457 w 2749371"/>
                <a:gd name="connsiteY1993" fmla="*/ 3392743 h 6856457"/>
                <a:gd name="connsiteX1994" fmla="*/ 961972 w 2749371"/>
                <a:gd name="connsiteY1994" fmla="*/ 3165943 h 6856457"/>
                <a:gd name="connsiteX1995" fmla="*/ 986657 w 2749371"/>
                <a:gd name="connsiteY1995" fmla="*/ 3329486 h 6856457"/>
                <a:gd name="connsiteX1996" fmla="*/ 909514 w 2749371"/>
                <a:gd name="connsiteY1996" fmla="*/ 3229200 h 6856457"/>
                <a:gd name="connsiteX1997" fmla="*/ 960429 w 2749371"/>
                <a:gd name="connsiteY1997" fmla="*/ 3163629 h 6856457"/>
                <a:gd name="connsiteX1998" fmla="*/ 961972 w 2749371"/>
                <a:gd name="connsiteY1998" fmla="*/ 3165943 h 6856457"/>
                <a:gd name="connsiteX1999" fmla="*/ 952714 w 2749371"/>
                <a:gd name="connsiteY1999" fmla="*/ 3102686 h 6856457"/>
                <a:gd name="connsiteX2000" fmla="*/ 880200 w 2749371"/>
                <a:gd name="connsiteY2000" fmla="*/ 3006257 h 6856457"/>
                <a:gd name="connsiteX2001" fmla="*/ 931114 w 2749371"/>
                <a:gd name="connsiteY2001" fmla="*/ 2943000 h 6856457"/>
                <a:gd name="connsiteX2002" fmla="*/ 952714 w 2749371"/>
                <a:gd name="connsiteY2002" fmla="*/ 3102686 h 6856457"/>
                <a:gd name="connsiteX2003" fmla="*/ 922629 w 2749371"/>
                <a:gd name="connsiteY2003" fmla="*/ 2872029 h 6856457"/>
                <a:gd name="connsiteX2004" fmla="*/ 855514 w 2749371"/>
                <a:gd name="connsiteY2004" fmla="*/ 2787943 h 6856457"/>
                <a:gd name="connsiteX2005" fmla="*/ 905657 w 2749371"/>
                <a:gd name="connsiteY2005" fmla="*/ 2729314 h 6856457"/>
                <a:gd name="connsiteX2006" fmla="*/ 922629 w 2749371"/>
                <a:gd name="connsiteY2006" fmla="*/ 2872029 h 6856457"/>
                <a:gd name="connsiteX2007" fmla="*/ 895629 w 2749371"/>
                <a:gd name="connsiteY2007" fmla="*/ 2651400 h 6856457"/>
                <a:gd name="connsiteX2008" fmla="*/ 838543 w 2749371"/>
                <a:gd name="connsiteY2008" fmla="*/ 2571943 h 6856457"/>
                <a:gd name="connsiteX2009" fmla="*/ 881743 w 2749371"/>
                <a:gd name="connsiteY2009" fmla="*/ 2527972 h 6856457"/>
                <a:gd name="connsiteX2010" fmla="*/ 895629 w 2749371"/>
                <a:gd name="connsiteY2010" fmla="*/ 2651400 h 6856457"/>
                <a:gd name="connsiteX2011" fmla="*/ 873257 w 2749371"/>
                <a:gd name="connsiteY2011" fmla="*/ 2438486 h 6856457"/>
                <a:gd name="connsiteX2012" fmla="*/ 825429 w 2749371"/>
                <a:gd name="connsiteY2012" fmla="*/ 2371372 h 6856457"/>
                <a:gd name="connsiteX2013" fmla="*/ 863229 w 2749371"/>
                <a:gd name="connsiteY2013" fmla="*/ 2335886 h 6856457"/>
                <a:gd name="connsiteX2014" fmla="*/ 873257 w 2749371"/>
                <a:gd name="connsiteY2014" fmla="*/ 2438486 h 6856457"/>
                <a:gd name="connsiteX2015" fmla="*/ 853972 w 2749371"/>
                <a:gd name="connsiteY2015" fmla="*/ 2248714 h 6856457"/>
                <a:gd name="connsiteX2016" fmla="*/ 810771 w 2749371"/>
                <a:gd name="connsiteY2016" fmla="*/ 2187772 h 6856457"/>
                <a:gd name="connsiteX2017" fmla="*/ 844714 w 2749371"/>
                <a:gd name="connsiteY2017" fmla="*/ 2154600 h 6856457"/>
                <a:gd name="connsiteX2018" fmla="*/ 853972 w 2749371"/>
                <a:gd name="connsiteY2018" fmla="*/ 2248714 h 6856457"/>
                <a:gd name="connsiteX2019" fmla="*/ 836229 w 2749371"/>
                <a:gd name="connsiteY2019" fmla="*/ 2062800 h 6856457"/>
                <a:gd name="connsiteX2020" fmla="*/ 797657 w 2749371"/>
                <a:gd name="connsiteY2020" fmla="*/ 2007257 h 6856457"/>
                <a:gd name="connsiteX2021" fmla="*/ 828514 w 2749371"/>
                <a:gd name="connsiteY2021" fmla="*/ 1977943 h 6856457"/>
                <a:gd name="connsiteX2022" fmla="*/ 836229 w 2749371"/>
                <a:gd name="connsiteY2022" fmla="*/ 2062800 h 6856457"/>
                <a:gd name="connsiteX2023" fmla="*/ 821571 w 2749371"/>
                <a:gd name="connsiteY2023" fmla="*/ 1890000 h 6856457"/>
                <a:gd name="connsiteX2024" fmla="*/ 791486 w 2749371"/>
                <a:gd name="connsiteY2024" fmla="*/ 1847571 h 6856457"/>
                <a:gd name="connsiteX2025" fmla="*/ 816171 w 2749371"/>
                <a:gd name="connsiteY2025" fmla="*/ 1825200 h 6856457"/>
                <a:gd name="connsiteX2026" fmla="*/ 821571 w 2749371"/>
                <a:gd name="connsiteY2026" fmla="*/ 1890000 h 6856457"/>
                <a:gd name="connsiteX2027" fmla="*/ 808457 w 2749371"/>
                <a:gd name="connsiteY2027" fmla="*/ 1736486 h 6856457"/>
                <a:gd name="connsiteX2028" fmla="*/ 780686 w 2749371"/>
                <a:gd name="connsiteY2028" fmla="*/ 1696371 h 6856457"/>
                <a:gd name="connsiteX2029" fmla="*/ 803057 w 2749371"/>
                <a:gd name="connsiteY2029" fmla="*/ 1675543 h 6856457"/>
                <a:gd name="connsiteX2030" fmla="*/ 808457 w 2749371"/>
                <a:gd name="connsiteY2030" fmla="*/ 1736486 h 6856457"/>
                <a:gd name="connsiteX2031" fmla="*/ 796114 w 2749371"/>
                <a:gd name="connsiteY2031" fmla="*/ 1588371 h 6856457"/>
                <a:gd name="connsiteX2032" fmla="*/ 771429 w 2749371"/>
                <a:gd name="connsiteY2032" fmla="*/ 1553657 h 6856457"/>
                <a:gd name="connsiteX2033" fmla="*/ 791486 w 2749371"/>
                <a:gd name="connsiteY2033" fmla="*/ 1535143 h 6856457"/>
                <a:gd name="connsiteX2034" fmla="*/ 796114 w 2749371"/>
                <a:gd name="connsiteY2034" fmla="*/ 1588371 h 6856457"/>
                <a:gd name="connsiteX2035" fmla="*/ 782229 w 2749371"/>
                <a:gd name="connsiteY2035" fmla="*/ 1407086 h 6856457"/>
                <a:gd name="connsiteX2036" fmla="*/ 785314 w 2749371"/>
                <a:gd name="connsiteY2036" fmla="*/ 1450286 h 6856457"/>
                <a:gd name="connsiteX2037" fmla="*/ 764486 w 2749371"/>
                <a:gd name="connsiteY2037" fmla="*/ 1421743 h 6856457"/>
                <a:gd name="connsiteX2038" fmla="*/ 782229 w 2749371"/>
                <a:gd name="connsiteY2038" fmla="*/ 1407086 h 6856457"/>
                <a:gd name="connsiteX2039" fmla="*/ 788400 w 2749371"/>
                <a:gd name="connsiteY2039" fmla="*/ 904886 h 6856457"/>
                <a:gd name="connsiteX2040" fmla="*/ 606343 w 2749371"/>
                <a:gd name="connsiteY2040" fmla="*/ 857829 h 6856457"/>
                <a:gd name="connsiteX2041" fmla="*/ 617914 w 2749371"/>
                <a:gd name="connsiteY2041" fmla="*/ 811543 h 6856457"/>
                <a:gd name="connsiteX2042" fmla="*/ 806914 w 2749371"/>
                <a:gd name="connsiteY2042" fmla="*/ 860143 h 6856457"/>
                <a:gd name="connsiteX2043" fmla="*/ 788400 w 2749371"/>
                <a:gd name="connsiteY2043" fmla="*/ 904886 h 6856457"/>
                <a:gd name="connsiteX2044" fmla="*/ 545400 w 2749371"/>
                <a:gd name="connsiteY2044" fmla="*/ 735171 h 6856457"/>
                <a:gd name="connsiteX2045" fmla="*/ 502200 w 2749371"/>
                <a:gd name="connsiteY2045" fmla="*/ 743657 h 6856457"/>
                <a:gd name="connsiteX2046" fmla="*/ 425057 w 2749371"/>
                <a:gd name="connsiteY2046" fmla="*/ 807686 h 6856457"/>
                <a:gd name="connsiteX2047" fmla="*/ 550028 w 2749371"/>
                <a:gd name="connsiteY2047" fmla="*/ 648771 h 6856457"/>
                <a:gd name="connsiteX2048" fmla="*/ 609429 w 2749371"/>
                <a:gd name="connsiteY2048" fmla="*/ 638743 h 6856457"/>
                <a:gd name="connsiteX2049" fmla="*/ 670371 w 2749371"/>
                <a:gd name="connsiteY2049" fmla="*/ 648771 h 6856457"/>
                <a:gd name="connsiteX2050" fmla="*/ 805371 w 2749371"/>
                <a:gd name="connsiteY2050" fmla="*/ 779143 h 6856457"/>
                <a:gd name="connsiteX2051" fmla="*/ 705086 w 2749371"/>
                <a:gd name="connsiteY2051" fmla="*/ 750600 h 6856457"/>
                <a:gd name="connsiteX2052" fmla="*/ 624857 w 2749371"/>
                <a:gd name="connsiteY2052" fmla="*/ 732086 h 6856457"/>
                <a:gd name="connsiteX2053" fmla="*/ 545400 w 2749371"/>
                <a:gd name="connsiteY2053" fmla="*/ 735171 h 6856457"/>
                <a:gd name="connsiteX2054" fmla="*/ 567000 w 2749371"/>
                <a:gd name="connsiteY2054" fmla="*/ 2652943 h 6856457"/>
                <a:gd name="connsiteX2055" fmla="*/ 624857 w 2749371"/>
                <a:gd name="connsiteY2055" fmla="*/ 2736257 h 6856457"/>
                <a:gd name="connsiteX2056" fmla="*/ 562371 w 2749371"/>
                <a:gd name="connsiteY2056" fmla="*/ 2793343 h 6856457"/>
                <a:gd name="connsiteX2057" fmla="*/ 567000 w 2749371"/>
                <a:gd name="connsiteY2057" fmla="*/ 2652943 h 6856457"/>
                <a:gd name="connsiteX2058" fmla="*/ 559286 w 2749371"/>
                <a:gd name="connsiteY2058" fmla="*/ 2876657 h 6856457"/>
                <a:gd name="connsiteX2059" fmla="*/ 610200 w 2749371"/>
                <a:gd name="connsiteY2059" fmla="*/ 2952257 h 6856457"/>
                <a:gd name="connsiteX2060" fmla="*/ 554657 w 2749371"/>
                <a:gd name="connsiteY2060" fmla="*/ 3003943 h 6856457"/>
                <a:gd name="connsiteX2061" fmla="*/ 559286 w 2749371"/>
                <a:gd name="connsiteY2061" fmla="*/ 2876657 h 6856457"/>
                <a:gd name="connsiteX2062" fmla="*/ 550800 w 2749371"/>
                <a:gd name="connsiteY2062" fmla="*/ 3086486 h 6856457"/>
                <a:gd name="connsiteX2063" fmla="*/ 610972 w 2749371"/>
                <a:gd name="connsiteY2063" fmla="*/ 3171343 h 6856457"/>
                <a:gd name="connsiteX2064" fmla="*/ 543857 w 2749371"/>
                <a:gd name="connsiteY2064" fmla="*/ 3233829 h 6856457"/>
                <a:gd name="connsiteX2065" fmla="*/ 550800 w 2749371"/>
                <a:gd name="connsiteY2065" fmla="*/ 3086486 h 6856457"/>
                <a:gd name="connsiteX2066" fmla="*/ 540771 w 2749371"/>
                <a:gd name="connsiteY2066" fmla="*/ 3307115 h 6856457"/>
                <a:gd name="connsiteX2067" fmla="*/ 600943 w 2749371"/>
                <a:gd name="connsiteY2067" fmla="*/ 3392743 h 6856457"/>
                <a:gd name="connsiteX2068" fmla="*/ 533057 w 2749371"/>
                <a:gd name="connsiteY2068" fmla="*/ 3457543 h 6856457"/>
                <a:gd name="connsiteX2069" fmla="*/ 540771 w 2749371"/>
                <a:gd name="connsiteY2069" fmla="*/ 3307115 h 6856457"/>
                <a:gd name="connsiteX2070" fmla="*/ 528429 w 2749371"/>
                <a:gd name="connsiteY2070" fmla="*/ 3538543 h 6856457"/>
                <a:gd name="connsiteX2071" fmla="*/ 592457 w 2749371"/>
                <a:gd name="connsiteY2071" fmla="*/ 3621857 h 6856457"/>
                <a:gd name="connsiteX2072" fmla="*/ 519171 w 2749371"/>
                <a:gd name="connsiteY2072" fmla="*/ 3691286 h 6856457"/>
                <a:gd name="connsiteX2073" fmla="*/ 528429 w 2749371"/>
                <a:gd name="connsiteY2073" fmla="*/ 3538543 h 6856457"/>
                <a:gd name="connsiteX2074" fmla="*/ 514543 w 2749371"/>
                <a:gd name="connsiteY2074" fmla="*/ 3764572 h 6856457"/>
                <a:gd name="connsiteX2075" fmla="*/ 587057 w 2749371"/>
                <a:gd name="connsiteY2075" fmla="*/ 3864086 h 6856457"/>
                <a:gd name="connsiteX2076" fmla="*/ 564686 w 2749371"/>
                <a:gd name="connsiteY2076" fmla="*/ 3886457 h 6856457"/>
                <a:gd name="connsiteX2077" fmla="*/ 506829 w 2749371"/>
                <a:gd name="connsiteY2077" fmla="*/ 3874886 h 6856457"/>
                <a:gd name="connsiteX2078" fmla="*/ 514543 w 2749371"/>
                <a:gd name="connsiteY2078" fmla="*/ 3764572 h 6856457"/>
                <a:gd name="connsiteX2079" fmla="*/ 498343 w 2749371"/>
                <a:gd name="connsiteY2079" fmla="*/ 3997543 h 6856457"/>
                <a:gd name="connsiteX2080" fmla="*/ 501429 w 2749371"/>
                <a:gd name="connsiteY2080" fmla="*/ 3953572 h 6856457"/>
                <a:gd name="connsiteX2081" fmla="*/ 1222714 w 2749371"/>
                <a:gd name="connsiteY2081" fmla="*/ 4085486 h 6856457"/>
                <a:gd name="connsiteX2082" fmla="*/ 1170257 w 2749371"/>
                <a:gd name="connsiteY2082" fmla="*/ 4188086 h 6856457"/>
                <a:gd name="connsiteX2083" fmla="*/ 492171 w 2749371"/>
                <a:gd name="connsiteY2083" fmla="*/ 4077000 h 6856457"/>
                <a:gd name="connsiteX2084" fmla="*/ 498343 w 2749371"/>
                <a:gd name="connsiteY2084" fmla="*/ 3997543 h 6856457"/>
                <a:gd name="connsiteX2085" fmla="*/ 536914 w 2749371"/>
                <a:gd name="connsiteY2085" fmla="*/ 4147200 h 6856457"/>
                <a:gd name="connsiteX2086" fmla="*/ 506057 w 2749371"/>
                <a:gd name="connsiteY2086" fmla="*/ 4103229 h 6856457"/>
                <a:gd name="connsiteX2087" fmla="*/ 571629 w 2749371"/>
                <a:gd name="connsiteY2087" fmla="*/ 4114029 h 6856457"/>
                <a:gd name="connsiteX2088" fmla="*/ 536914 w 2749371"/>
                <a:gd name="connsiteY2088" fmla="*/ 4147200 h 6856457"/>
                <a:gd name="connsiteX2089" fmla="*/ 546171 w 2749371"/>
                <a:gd name="connsiteY2089" fmla="*/ 4213543 h 6856457"/>
                <a:gd name="connsiteX2090" fmla="*/ 516857 w 2749371"/>
                <a:gd name="connsiteY2090" fmla="*/ 4208914 h 6856457"/>
                <a:gd name="connsiteX2091" fmla="*/ 532286 w 2749371"/>
                <a:gd name="connsiteY2091" fmla="*/ 4194257 h 6856457"/>
                <a:gd name="connsiteX2092" fmla="*/ 546171 w 2749371"/>
                <a:gd name="connsiteY2092" fmla="*/ 4213543 h 6856457"/>
                <a:gd name="connsiteX2093" fmla="*/ 574714 w 2749371"/>
                <a:gd name="connsiteY2093" fmla="*/ 4153372 h 6856457"/>
                <a:gd name="connsiteX2094" fmla="*/ 571629 w 2749371"/>
                <a:gd name="connsiteY2094" fmla="*/ 4196572 h 6856457"/>
                <a:gd name="connsiteX2095" fmla="*/ 554657 w 2749371"/>
                <a:gd name="connsiteY2095" fmla="*/ 4172657 h 6856457"/>
                <a:gd name="connsiteX2096" fmla="*/ 574714 w 2749371"/>
                <a:gd name="connsiteY2096" fmla="*/ 4153372 h 6856457"/>
                <a:gd name="connsiteX2097" fmla="*/ 487543 w 2749371"/>
                <a:gd name="connsiteY2097" fmla="*/ 4130229 h 6856457"/>
                <a:gd name="connsiteX2098" fmla="*/ 514543 w 2749371"/>
                <a:gd name="connsiteY2098" fmla="*/ 4168800 h 6856457"/>
                <a:gd name="connsiteX2099" fmla="*/ 482143 w 2749371"/>
                <a:gd name="connsiteY2099" fmla="*/ 4200429 h 6856457"/>
                <a:gd name="connsiteX2100" fmla="*/ 487543 w 2749371"/>
                <a:gd name="connsiteY2100" fmla="*/ 4130229 h 6856457"/>
                <a:gd name="connsiteX2101" fmla="*/ 478286 w 2749371"/>
                <a:gd name="connsiteY2101" fmla="*/ 4245943 h 6856457"/>
                <a:gd name="connsiteX2102" fmla="*/ 479829 w 2749371"/>
                <a:gd name="connsiteY2102" fmla="*/ 4233600 h 6856457"/>
                <a:gd name="connsiteX2103" fmla="*/ 568543 w 2749371"/>
                <a:gd name="connsiteY2103" fmla="*/ 4247486 h 6856457"/>
                <a:gd name="connsiteX2104" fmla="*/ 576257 w 2749371"/>
                <a:gd name="connsiteY2104" fmla="*/ 4249029 h 6856457"/>
                <a:gd name="connsiteX2105" fmla="*/ 696600 w 2749371"/>
                <a:gd name="connsiteY2105" fmla="*/ 4268314 h 6856457"/>
                <a:gd name="connsiteX2106" fmla="*/ 704314 w 2749371"/>
                <a:gd name="connsiteY2106" fmla="*/ 4269857 h 6856457"/>
                <a:gd name="connsiteX2107" fmla="*/ 704314 w 2749371"/>
                <a:gd name="connsiteY2107" fmla="*/ 4344686 h 6856457"/>
                <a:gd name="connsiteX2108" fmla="*/ 691200 w 2749371"/>
                <a:gd name="connsiteY2108" fmla="*/ 4343143 h 6856457"/>
                <a:gd name="connsiteX2109" fmla="*/ 491400 w 2749371"/>
                <a:gd name="connsiteY2109" fmla="*/ 4314600 h 6856457"/>
                <a:gd name="connsiteX2110" fmla="*/ 473657 w 2749371"/>
                <a:gd name="connsiteY2110" fmla="*/ 4311515 h 6856457"/>
                <a:gd name="connsiteX2111" fmla="*/ 478286 w 2749371"/>
                <a:gd name="connsiteY2111" fmla="*/ 4245943 h 6856457"/>
                <a:gd name="connsiteX2112" fmla="*/ 469028 w 2749371"/>
                <a:gd name="connsiteY2112" fmla="*/ 4342372 h 6856457"/>
                <a:gd name="connsiteX2113" fmla="*/ 474429 w 2749371"/>
                <a:gd name="connsiteY2113" fmla="*/ 4343143 h 6856457"/>
                <a:gd name="connsiteX2114" fmla="*/ 561600 w 2749371"/>
                <a:gd name="connsiteY2114" fmla="*/ 4439572 h 6856457"/>
                <a:gd name="connsiteX2115" fmla="*/ 452057 w 2749371"/>
                <a:gd name="connsiteY2115" fmla="*/ 4522115 h 6856457"/>
                <a:gd name="connsiteX2116" fmla="*/ 469028 w 2749371"/>
                <a:gd name="connsiteY2116" fmla="*/ 4342372 h 6856457"/>
                <a:gd name="connsiteX2117" fmla="*/ 443571 w 2749371"/>
                <a:gd name="connsiteY2117" fmla="*/ 4602343 h 6856457"/>
                <a:gd name="connsiteX2118" fmla="*/ 446657 w 2749371"/>
                <a:gd name="connsiteY2118" fmla="*/ 4569943 h 6856457"/>
                <a:gd name="connsiteX2119" fmla="*/ 549257 w 2749371"/>
                <a:gd name="connsiteY2119" fmla="*/ 4682572 h 6856457"/>
                <a:gd name="connsiteX2120" fmla="*/ 549257 w 2749371"/>
                <a:gd name="connsiteY2120" fmla="*/ 4682572 h 6856457"/>
                <a:gd name="connsiteX2121" fmla="*/ 423514 w 2749371"/>
                <a:gd name="connsiteY2121" fmla="*/ 4779771 h 6856457"/>
                <a:gd name="connsiteX2122" fmla="*/ 443571 w 2749371"/>
                <a:gd name="connsiteY2122" fmla="*/ 4602343 h 6856457"/>
                <a:gd name="connsiteX2123" fmla="*/ 418886 w 2749371"/>
                <a:gd name="connsiteY2123" fmla="*/ 4822972 h 6856457"/>
                <a:gd name="connsiteX2124" fmla="*/ 536143 w 2749371"/>
                <a:gd name="connsiteY2124" fmla="*/ 4947943 h 6856457"/>
                <a:gd name="connsiteX2125" fmla="*/ 394972 w 2749371"/>
                <a:gd name="connsiteY2125" fmla="*/ 5052086 h 6856457"/>
                <a:gd name="connsiteX2126" fmla="*/ 390343 w 2749371"/>
                <a:gd name="connsiteY2126" fmla="*/ 5047457 h 6856457"/>
                <a:gd name="connsiteX2127" fmla="*/ 418886 w 2749371"/>
                <a:gd name="connsiteY2127" fmla="*/ 4822972 h 6856457"/>
                <a:gd name="connsiteX2128" fmla="*/ 383400 w 2749371"/>
                <a:gd name="connsiteY2128" fmla="*/ 5097600 h 6856457"/>
                <a:gd name="connsiteX2129" fmla="*/ 389571 w 2749371"/>
                <a:gd name="connsiteY2129" fmla="*/ 5092972 h 6856457"/>
                <a:gd name="connsiteX2130" fmla="*/ 391886 w 2749371"/>
                <a:gd name="connsiteY2130" fmla="*/ 5092972 h 6856457"/>
                <a:gd name="connsiteX2131" fmla="*/ 469800 w 2749371"/>
                <a:gd name="connsiteY2131" fmla="*/ 5177057 h 6856457"/>
                <a:gd name="connsiteX2132" fmla="*/ 373371 w 2749371"/>
                <a:gd name="connsiteY2132" fmla="*/ 5167029 h 6856457"/>
                <a:gd name="connsiteX2133" fmla="*/ 383400 w 2749371"/>
                <a:gd name="connsiteY2133" fmla="*/ 5097600 h 6856457"/>
                <a:gd name="connsiteX2134" fmla="*/ 369514 w 2749371"/>
                <a:gd name="connsiteY2134" fmla="*/ 5197886 h 6856457"/>
                <a:gd name="connsiteX2135" fmla="*/ 398057 w 2749371"/>
                <a:gd name="connsiteY2135" fmla="*/ 5200972 h 6856457"/>
                <a:gd name="connsiteX2136" fmla="*/ 398057 w 2749371"/>
                <a:gd name="connsiteY2136" fmla="*/ 5299715 h 6856457"/>
                <a:gd name="connsiteX2137" fmla="*/ 350229 w 2749371"/>
                <a:gd name="connsiteY2137" fmla="*/ 5332115 h 6856457"/>
                <a:gd name="connsiteX2138" fmla="*/ 369514 w 2749371"/>
                <a:gd name="connsiteY2138" fmla="*/ 5197886 h 6856457"/>
                <a:gd name="connsiteX2139" fmla="*/ 314743 w 2749371"/>
                <a:gd name="connsiteY2139" fmla="*/ 5192486 h 6856457"/>
                <a:gd name="connsiteX2140" fmla="*/ 339429 w 2749371"/>
                <a:gd name="connsiteY2140" fmla="*/ 5194800 h 6856457"/>
                <a:gd name="connsiteX2141" fmla="*/ 316286 w 2749371"/>
                <a:gd name="connsiteY2141" fmla="*/ 5351400 h 6856457"/>
                <a:gd name="connsiteX2142" fmla="*/ 314743 w 2749371"/>
                <a:gd name="connsiteY2142" fmla="*/ 5351400 h 6856457"/>
                <a:gd name="connsiteX2143" fmla="*/ 314743 w 2749371"/>
                <a:gd name="connsiteY2143" fmla="*/ 5192486 h 6856457"/>
                <a:gd name="connsiteX2144" fmla="*/ 290829 w 2749371"/>
                <a:gd name="connsiteY2144" fmla="*/ 5682343 h 6856457"/>
                <a:gd name="connsiteX2145" fmla="*/ 319371 w 2749371"/>
                <a:gd name="connsiteY2145" fmla="*/ 5646086 h 6856457"/>
                <a:gd name="connsiteX2146" fmla="*/ 334028 w 2749371"/>
                <a:gd name="connsiteY2146" fmla="*/ 5707029 h 6856457"/>
                <a:gd name="connsiteX2147" fmla="*/ 286972 w 2749371"/>
                <a:gd name="connsiteY2147" fmla="*/ 5703172 h 6856457"/>
                <a:gd name="connsiteX2148" fmla="*/ 290829 w 2749371"/>
                <a:gd name="connsiteY2148" fmla="*/ 5682343 h 6856457"/>
                <a:gd name="connsiteX2149" fmla="*/ 281571 w 2749371"/>
                <a:gd name="connsiteY2149" fmla="*/ 5734800 h 6856457"/>
                <a:gd name="connsiteX2150" fmla="*/ 626400 w 2749371"/>
                <a:gd name="connsiteY2150" fmla="*/ 5760257 h 6856457"/>
                <a:gd name="connsiteX2151" fmla="*/ 616371 w 2749371"/>
                <a:gd name="connsiteY2151" fmla="*/ 5817343 h 6856457"/>
                <a:gd name="connsiteX2152" fmla="*/ 270000 w 2749371"/>
                <a:gd name="connsiteY2152" fmla="*/ 5796515 h 6856457"/>
                <a:gd name="connsiteX2153" fmla="*/ 281571 w 2749371"/>
                <a:gd name="connsiteY2153" fmla="*/ 5734800 h 6856457"/>
                <a:gd name="connsiteX2154" fmla="*/ 156600 w 2749371"/>
                <a:gd name="connsiteY2154" fmla="*/ 6466115 h 6856457"/>
                <a:gd name="connsiteX2155" fmla="*/ 327086 w 2749371"/>
                <a:gd name="connsiteY2155" fmla="*/ 6342686 h 6856457"/>
                <a:gd name="connsiteX2156" fmla="*/ 304714 w 2749371"/>
                <a:gd name="connsiteY2156" fmla="*/ 6466115 h 6856457"/>
                <a:gd name="connsiteX2157" fmla="*/ 156600 w 2749371"/>
                <a:gd name="connsiteY2157" fmla="*/ 6466115 h 6856457"/>
                <a:gd name="connsiteX2158" fmla="*/ 298543 w 2749371"/>
                <a:gd name="connsiteY2158" fmla="*/ 6496972 h 6856457"/>
                <a:gd name="connsiteX2159" fmla="*/ 274629 w 2749371"/>
                <a:gd name="connsiteY2159" fmla="*/ 6629658 h 6856457"/>
                <a:gd name="connsiteX2160" fmla="*/ 145800 w 2749371"/>
                <a:gd name="connsiteY2160" fmla="*/ 6496972 h 6856457"/>
                <a:gd name="connsiteX2161" fmla="*/ 298543 w 2749371"/>
                <a:gd name="connsiteY2161" fmla="*/ 6496972 h 6856457"/>
                <a:gd name="connsiteX2162" fmla="*/ 359486 w 2749371"/>
                <a:gd name="connsiteY2162" fmla="*/ 6164486 h 6856457"/>
                <a:gd name="connsiteX2163" fmla="*/ 341743 w 2749371"/>
                <a:gd name="connsiteY2163" fmla="*/ 6262457 h 6856457"/>
                <a:gd name="connsiteX2164" fmla="*/ 248400 w 2749371"/>
                <a:gd name="connsiteY2164" fmla="*/ 6161400 h 6856457"/>
                <a:gd name="connsiteX2165" fmla="*/ 359486 w 2749371"/>
                <a:gd name="connsiteY2165" fmla="*/ 6164486 h 6856457"/>
                <a:gd name="connsiteX2166" fmla="*/ 232971 w 2749371"/>
                <a:gd name="connsiteY2166" fmla="*/ 6130543 h 6856457"/>
                <a:gd name="connsiteX2167" fmla="*/ 384171 w 2749371"/>
                <a:gd name="connsiteY2167" fmla="*/ 6027943 h 6856457"/>
                <a:gd name="connsiteX2168" fmla="*/ 364886 w 2749371"/>
                <a:gd name="connsiteY2168" fmla="*/ 6133629 h 6856457"/>
                <a:gd name="connsiteX2169" fmla="*/ 232971 w 2749371"/>
                <a:gd name="connsiteY2169" fmla="*/ 6130543 h 6856457"/>
                <a:gd name="connsiteX2170" fmla="*/ 330171 w 2749371"/>
                <a:gd name="connsiteY2170" fmla="*/ 6496972 h 6856457"/>
                <a:gd name="connsiteX2171" fmla="*/ 475200 w 2749371"/>
                <a:gd name="connsiteY2171" fmla="*/ 6496972 h 6856457"/>
                <a:gd name="connsiteX2172" fmla="*/ 307800 w 2749371"/>
                <a:gd name="connsiteY2172" fmla="*/ 6616543 h 6856457"/>
                <a:gd name="connsiteX2173" fmla="*/ 330171 w 2749371"/>
                <a:gd name="connsiteY2173" fmla="*/ 6496972 h 6856457"/>
                <a:gd name="connsiteX2174" fmla="*/ 335571 w 2749371"/>
                <a:gd name="connsiteY2174" fmla="*/ 6466115 h 6856457"/>
                <a:gd name="connsiteX2175" fmla="*/ 361028 w 2749371"/>
                <a:gd name="connsiteY2175" fmla="*/ 6328029 h 6856457"/>
                <a:gd name="connsiteX2176" fmla="*/ 488314 w 2749371"/>
                <a:gd name="connsiteY2176" fmla="*/ 6466115 h 6856457"/>
                <a:gd name="connsiteX2177" fmla="*/ 335571 w 2749371"/>
                <a:gd name="connsiteY2177" fmla="*/ 6466115 h 6856457"/>
                <a:gd name="connsiteX2178" fmla="*/ 390343 w 2749371"/>
                <a:gd name="connsiteY2178" fmla="*/ 6165257 h 6856457"/>
                <a:gd name="connsiteX2179" fmla="*/ 515314 w 2749371"/>
                <a:gd name="connsiteY2179" fmla="*/ 6168343 h 6856457"/>
                <a:gd name="connsiteX2180" fmla="*/ 371057 w 2749371"/>
                <a:gd name="connsiteY2180" fmla="*/ 6273257 h 6856457"/>
                <a:gd name="connsiteX2181" fmla="*/ 390343 w 2749371"/>
                <a:gd name="connsiteY2181" fmla="*/ 6165257 h 6856457"/>
                <a:gd name="connsiteX2182" fmla="*/ 290057 w 2749371"/>
                <a:gd name="connsiteY2182" fmla="*/ 5828143 h 6856457"/>
                <a:gd name="connsiteX2183" fmla="*/ 419657 w 2749371"/>
                <a:gd name="connsiteY2183" fmla="*/ 5835857 h 6856457"/>
                <a:gd name="connsiteX2184" fmla="*/ 400371 w 2749371"/>
                <a:gd name="connsiteY2184" fmla="*/ 5941543 h 6856457"/>
                <a:gd name="connsiteX2185" fmla="*/ 290057 w 2749371"/>
                <a:gd name="connsiteY2185" fmla="*/ 5828143 h 6856457"/>
                <a:gd name="connsiteX2186" fmla="*/ 395743 w 2749371"/>
                <a:gd name="connsiteY2186" fmla="*/ 6134400 h 6856457"/>
                <a:gd name="connsiteX2187" fmla="*/ 418886 w 2749371"/>
                <a:gd name="connsiteY2187" fmla="*/ 6006343 h 6856457"/>
                <a:gd name="connsiteX2188" fmla="*/ 546171 w 2749371"/>
                <a:gd name="connsiteY2188" fmla="*/ 6138257 h 6856457"/>
                <a:gd name="connsiteX2189" fmla="*/ 395743 w 2749371"/>
                <a:gd name="connsiteY2189" fmla="*/ 6134400 h 6856457"/>
                <a:gd name="connsiteX2190" fmla="*/ 606343 w 2749371"/>
                <a:gd name="connsiteY2190" fmla="*/ 5878286 h 6856457"/>
                <a:gd name="connsiteX2191" fmla="*/ 589371 w 2749371"/>
                <a:gd name="connsiteY2191" fmla="*/ 5980115 h 6856457"/>
                <a:gd name="connsiteX2192" fmla="*/ 465171 w 2749371"/>
                <a:gd name="connsiteY2192" fmla="*/ 5973943 h 6856457"/>
                <a:gd name="connsiteX2193" fmla="*/ 606343 w 2749371"/>
                <a:gd name="connsiteY2193" fmla="*/ 5878286 h 6856457"/>
                <a:gd name="connsiteX2194" fmla="*/ 427371 w 2749371"/>
                <a:gd name="connsiteY2194" fmla="*/ 5961600 h 6856457"/>
                <a:gd name="connsiteX2195" fmla="*/ 449743 w 2749371"/>
                <a:gd name="connsiteY2195" fmla="*/ 5838172 h 6856457"/>
                <a:gd name="connsiteX2196" fmla="*/ 597086 w 2749371"/>
                <a:gd name="connsiteY2196" fmla="*/ 5846658 h 6856457"/>
                <a:gd name="connsiteX2197" fmla="*/ 427371 w 2749371"/>
                <a:gd name="connsiteY2197" fmla="*/ 5961600 h 6856457"/>
                <a:gd name="connsiteX2198" fmla="*/ 261514 w 2749371"/>
                <a:gd name="connsiteY2198" fmla="*/ 5842800 h 6856457"/>
                <a:gd name="connsiteX2199" fmla="*/ 384171 w 2749371"/>
                <a:gd name="connsiteY2199" fmla="*/ 5970086 h 6856457"/>
                <a:gd name="connsiteX2200" fmla="*/ 237600 w 2749371"/>
                <a:gd name="connsiteY2200" fmla="*/ 5963143 h 6856457"/>
                <a:gd name="connsiteX2201" fmla="*/ 261514 w 2749371"/>
                <a:gd name="connsiteY2201" fmla="*/ 5842800 h 6856457"/>
                <a:gd name="connsiteX2202" fmla="*/ 231429 w 2749371"/>
                <a:gd name="connsiteY2202" fmla="*/ 5993229 h 6856457"/>
                <a:gd name="connsiteX2203" fmla="*/ 370286 w 2749371"/>
                <a:gd name="connsiteY2203" fmla="*/ 6000172 h 6856457"/>
                <a:gd name="connsiteX2204" fmla="*/ 206743 w 2749371"/>
                <a:gd name="connsiteY2204" fmla="*/ 6110486 h 6856457"/>
                <a:gd name="connsiteX2205" fmla="*/ 231429 w 2749371"/>
                <a:gd name="connsiteY2205" fmla="*/ 5993229 h 6856457"/>
                <a:gd name="connsiteX2206" fmla="*/ 196714 w 2749371"/>
                <a:gd name="connsiteY2206" fmla="*/ 6159857 h 6856457"/>
                <a:gd name="connsiteX2207" fmla="*/ 205200 w 2749371"/>
                <a:gd name="connsiteY2207" fmla="*/ 6159857 h 6856457"/>
                <a:gd name="connsiteX2208" fmla="*/ 325543 w 2749371"/>
                <a:gd name="connsiteY2208" fmla="*/ 6290229 h 6856457"/>
                <a:gd name="connsiteX2209" fmla="*/ 168943 w 2749371"/>
                <a:gd name="connsiteY2209" fmla="*/ 6285600 h 6856457"/>
                <a:gd name="connsiteX2210" fmla="*/ 196714 w 2749371"/>
                <a:gd name="connsiteY2210" fmla="*/ 6159857 h 6856457"/>
                <a:gd name="connsiteX2211" fmla="*/ 162771 w 2749371"/>
                <a:gd name="connsiteY2211" fmla="*/ 6316457 h 6856457"/>
                <a:gd name="connsiteX2212" fmla="*/ 304714 w 2749371"/>
                <a:gd name="connsiteY2212" fmla="*/ 6321086 h 6856457"/>
                <a:gd name="connsiteX2213" fmla="*/ 133457 w 2749371"/>
                <a:gd name="connsiteY2213" fmla="*/ 6445286 h 6856457"/>
                <a:gd name="connsiteX2214" fmla="*/ 162771 w 2749371"/>
                <a:gd name="connsiteY2214" fmla="*/ 6316457 h 6856457"/>
                <a:gd name="connsiteX2215" fmla="*/ 117257 w 2749371"/>
                <a:gd name="connsiteY2215" fmla="*/ 6512400 h 6856457"/>
                <a:gd name="connsiteX2216" fmla="*/ 234514 w 2749371"/>
                <a:gd name="connsiteY2216" fmla="*/ 6632743 h 6856457"/>
                <a:gd name="connsiteX2217" fmla="*/ 88714 w 2749371"/>
                <a:gd name="connsiteY2217" fmla="*/ 6632743 h 6856457"/>
                <a:gd name="connsiteX2218" fmla="*/ 117257 w 2749371"/>
                <a:gd name="connsiteY2218" fmla="*/ 6512400 h 6856457"/>
                <a:gd name="connsiteX2219" fmla="*/ 81000 w 2749371"/>
                <a:gd name="connsiteY2219" fmla="*/ 6663600 h 6856457"/>
                <a:gd name="connsiteX2220" fmla="*/ 242229 w 2749371"/>
                <a:gd name="connsiteY2220" fmla="*/ 6663600 h 6856457"/>
                <a:gd name="connsiteX2221" fmla="*/ 47057 w 2749371"/>
                <a:gd name="connsiteY2221" fmla="*/ 6804000 h 6856457"/>
                <a:gd name="connsiteX2222" fmla="*/ 81000 w 2749371"/>
                <a:gd name="connsiteY2222" fmla="*/ 6663600 h 6856457"/>
                <a:gd name="connsiteX2223" fmla="*/ 238371 w 2749371"/>
                <a:gd name="connsiteY2223" fmla="*/ 6825600 h 6856457"/>
                <a:gd name="connsiteX2224" fmla="*/ 69429 w 2749371"/>
                <a:gd name="connsiteY2224" fmla="*/ 6825600 h 6856457"/>
                <a:gd name="connsiteX2225" fmla="*/ 263829 w 2749371"/>
                <a:gd name="connsiteY2225" fmla="*/ 6685972 h 6856457"/>
                <a:gd name="connsiteX2226" fmla="*/ 238371 w 2749371"/>
                <a:gd name="connsiteY2226" fmla="*/ 6825600 h 6856457"/>
                <a:gd name="connsiteX2227" fmla="*/ 270000 w 2749371"/>
                <a:gd name="connsiteY2227" fmla="*/ 6825600 h 6856457"/>
                <a:gd name="connsiteX2228" fmla="*/ 293914 w 2749371"/>
                <a:gd name="connsiteY2228" fmla="*/ 6694457 h 6856457"/>
                <a:gd name="connsiteX2229" fmla="*/ 421200 w 2749371"/>
                <a:gd name="connsiteY2229" fmla="*/ 6825600 h 6856457"/>
                <a:gd name="connsiteX2230" fmla="*/ 270000 w 2749371"/>
                <a:gd name="connsiteY2230" fmla="*/ 6825600 h 6856457"/>
                <a:gd name="connsiteX2231" fmla="*/ 447429 w 2749371"/>
                <a:gd name="connsiteY2231" fmla="*/ 6808629 h 6856457"/>
                <a:gd name="connsiteX2232" fmla="*/ 307028 w 2749371"/>
                <a:gd name="connsiteY2232" fmla="*/ 6664372 h 6856457"/>
                <a:gd name="connsiteX2233" fmla="*/ 472114 w 2749371"/>
                <a:gd name="connsiteY2233" fmla="*/ 6664372 h 6856457"/>
                <a:gd name="connsiteX2234" fmla="*/ 447429 w 2749371"/>
                <a:gd name="connsiteY2234" fmla="*/ 6808629 h 6856457"/>
                <a:gd name="connsiteX2235" fmla="*/ 477514 w 2749371"/>
                <a:gd name="connsiteY2235" fmla="*/ 6632743 h 6856457"/>
                <a:gd name="connsiteX2236" fmla="*/ 337886 w 2749371"/>
                <a:gd name="connsiteY2236" fmla="*/ 6632743 h 6856457"/>
                <a:gd name="connsiteX2237" fmla="*/ 496800 w 2749371"/>
                <a:gd name="connsiteY2237" fmla="*/ 6519343 h 6856457"/>
                <a:gd name="connsiteX2238" fmla="*/ 477514 w 2749371"/>
                <a:gd name="connsiteY2238" fmla="*/ 6632743 h 6856457"/>
                <a:gd name="connsiteX2239" fmla="*/ 509143 w 2749371"/>
                <a:gd name="connsiteY2239" fmla="*/ 6444515 h 6856457"/>
                <a:gd name="connsiteX2240" fmla="*/ 398057 w 2749371"/>
                <a:gd name="connsiteY2240" fmla="*/ 6324172 h 6856457"/>
                <a:gd name="connsiteX2241" fmla="*/ 529200 w 2749371"/>
                <a:gd name="connsiteY2241" fmla="*/ 6328029 h 6856457"/>
                <a:gd name="connsiteX2242" fmla="*/ 509143 w 2749371"/>
                <a:gd name="connsiteY2242" fmla="*/ 6444515 h 6856457"/>
                <a:gd name="connsiteX2243" fmla="*/ 534600 w 2749371"/>
                <a:gd name="connsiteY2243" fmla="*/ 6297172 h 6856457"/>
                <a:gd name="connsiteX2244" fmla="*/ 394972 w 2749371"/>
                <a:gd name="connsiteY2244" fmla="*/ 6292543 h 6856457"/>
                <a:gd name="connsiteX2245" fmla="*/ 554657 w 2749371"/>
                <a:gd name="connsiteY2245" fmla="*/ 6176829 h 6856457"/>
                <a:gd name="connsiteX2246" fmla="*/ 534600 w 2749371"/>
                <a:gd name="connsiteY2246" fmla="*/ 6297172 h 6856457"/>
                <a:gd name="connsiteX2247" fmla="*/ 459771 w 2749371"/>
                <a:gd name="connsiteY2247" fmla="*/ 6004029 h 6856457"/>
                <a:gd name="connsiteX2248" fmla="*/ 583200 w 2749371"/>
                <a:gd name="connsiteY2248" fmla="*/ 6010200 h 6856457"/>
                <a:gd name="connsiteX2249" fmla="*/ 565457 w 2749371"/>
                <a:gd name="connsiteY2249" fmla="*/ 6113572 h 6856457"/>
                <a:gd name="connsiteX2250" fmla="*/ 459771 w 2749371"/>
                <a:gd name="connsiteY2250" fmla="*/ 6004029 h 6856457"/>
                <a:gd name="connsiteX2251" fmla="*/ 1529743 w 2749371"/>
                <a:gd name="connsiteY2251" fmla="*/ 5957743 h 6856457"/>
                <a:gd name="connsiteX2252" fmla="*/ 961972 w 2749371"/>
                <a:gd name="connsiteY2252" fmla="*/ 5878286 h 6856457"/>
                <a:gd name="connsiteX2253" fmla="*/ 576257 w 2749371"/>
                <a:gd name="connsiteY2253" fmla="*/ 6237000 h 6856457"/>
                <a:gd name="connsiteX2254" fmla="*/ 610200 w 2749371"/>
                <a:gd name="connsiteY2254" fmla="*/ 6039515 h 6856457"/>
                <a:gd name="connsiteX2255" fmla="*/ 1015972 w 2749371"/>
                <a:gd name="connsiteY2255" fmla="*/ 5814257 h 6856457"/>
                <a:gd name="connsiteX2256" fmla="*/ 1674000 w 2749371"/>
                <a:gd name="connsiteY2256" fmla="*/ 5983972 h 6856457"/>
                <a:gd name="connsiteX2257" fmla="*/ 1674000 w 2749371"/>
                <a:gd name="connsiteY2257" fmla="*/ 5983972 h 6856457"/>
                <a:gd name="connsiteX2258" fmla="*/ 1674771 w 2749371"/>
                <a:gd name="connsiteY2258" fmla="*/ 5983972 h 6856457"/>
                <a:gd name="connsiteX2259" fmla="*/ 1883057 w 2749371"/>
                <a:gd name="connsiteY2259" fmla="*/ 6142886 h 6856457"/>
                <a:gd name="connsiteX2260" fmla="*/ 2011886 w 2749371"/>
                <a:gd name="connsiteY2260" fmla="*/ 6318771 h 6856457"/>
                <a:gd name="connsiteX2261" fmla="*/ 1529743 w 2749371"/>
                <a:gd name="connsiteY2261" fmla="*/ 5957743 h 6856457"/>
                <a:gd name="connsiteX2262" fmla="*/ 2022686 w 2749371"/>
                <a:gd name="connsiteY2262" fmla="*/ 6283286 h 6856457"/>
                <a:gd name="connsiteX2263" fmla="*/ 2173114 w 2749371"/>
                <a:gd name="connsiteY2263" fmla="*/ 6370457 h 6856457"/>
                <a:gd name="connsiteX2264" fmla="*/ 2086714 w 2749371"/>
                <a:gd name="connsiteY2264" fmla="*/ 6370457 h 6856457"/>
                <a:gd name="connsiteX2265" fmla="*/ 2022686 w 2749371"/>
                <a:gd name="connsiteY2265" fmla="*/ 6283286 h 6856457"/>
                <a:gd name="connsiteX2266" fmla="*/ 2176972 w 2749371"/>
                <a:gd name="connsiteY2266" fmla="*/ 6495429 h 6856457"/>
                <a:gd name="connsiteX2267" fmla="*/ 2108314 w 2749371"/>
                <a:gd name="connsiteY2267" fmla="*/ 6401314 h 6856457"/>
                <a:gd name="connsiteX2268" fmla="*/ 2202429 w 2749371"/>
                <a:gd name="connsiteY2268" fmla="*/ 6401314 h 6856457"/>
                <a:gd name="connsiteX2269" fmla="*/ 2176972 w 2749371"/>
                <a:gd name="connsiteY2269" fmla="*/ 6495429 h 6856457"/>
                <a:gd name="connsiteX2270" fmla="*/ 2230972 w 2749371"/>
                <a:gd name="connsiteY2270" fmla="*/ 6414429 h 6856457"/>
                <a:gd name="connsiteX2271" fmla="*/ 2305029 w 2749371"/>
                <a:gd name="connsiteY2271" fmla="*/ 6514715 h 6856457"/>
                <a:gd name="connsiteX2272" fmla="*/ 2203200 w 2749371"/>
                <a:gd name="connsiteY2272" fmla="*/ 6514715 h 6856457"/>
                <a:gd name="connsiteX2273" fmla="*/ 2230972 w 2749371"/>
                <a:gd name="connsiteY2273" fmla="*/ 6414429 h 6856457"/>
                <a:gd name="connsiteX2274" fmla="*/ 2239457 w 2749371"/>
                <a:gd name="connsiteY2274" fmla="*/ 6580286 h 6856457"/>
                <a:gd name="connsiteX2275" fmla="*/ 2404543 w 2749371"/>
                <a:gd name="connsiteY2275" fmla="*/ 6675943 h 6856457"/>
                <a:gd name="connsiteX2276" fmla="*/ 2311972 w 2749371"/>
                <a:gd name="connsiteY2276" fmla="*/ 6679029 h 6856457"/>
                <a:gd name="connsiteX2277" fmla="*/ 2239457 w 2749371"/>
                <a:gd name="connsiteY2277" fmla="*/ 6580286 h 6856457"/>
                <a:gd name="connsiteX2278" fmla="*/ 2402229 w 2749371"/>
                <a:gd name="connsiteY2278" fmla="*/ 6804000 h 6856457"/>
                <a:gd name="connsiteX2279" fmla="*/ 2332800 w 2749371"/>
                <a:gd name="connsiteY2279" fmla="*/ 6709115 h 6856457"/>
                <a:gd name="connsiteX2280" fmla="*/ 2423057 w 2749371"/>
                <a:gd name="connsiteY2280" fmla="*/ 6706029 h 6856457"/>
                <a:gd name="connsiteX2281" fmla="*/ 2402229 w 2749371"/>
                <a:gd name="connsiteY2281" fmla="*/ 6804000 h 6856457"/>
                <a:gd name="connsiteX2282" fmla="*/ 2429229 w 2749371"/>
                <a:gd name="connsiteY2282" fmla="*/ 6825600 h 6856457"/>
                <a:gd name="connsiteX2283" fmla="*/ 2453143 w 2749371"/>
                <a:gd name="connsiteY2283" fmla="*/ 6713743 h 6856457"/>
                <a:gd name="connsiteX2284" fmla="*/ 2535686 w 2749371"/>
                <a:gd name="connsiteY2284" fmla="*/ 6825600 h 6856457"/>
                <a:gd name="connsiteX2285" fmla="*/ 2429229 w 2749371"/>
                <a:gd name="connsiteY2285" fmla="*/ 6825600 h 6856457"/>
                <a:gd name="connsiteX2286" fmla="*/ 2574257 w 2749371"/>
                <a:gd name="connsiteY2286" fmla="*/ 6825600 h 6856457"/>
                <a:gd name="connsiteX2287" fmla="*/ 2508686 w 2749371"/>
                <a:gd name="connsiteY2287" fmla="*/ 6737658 h 6856457"/>
                <a:gd name="connsiteX2288" fmla="*/ 2660657 w 2749371"/>
                <a:gd name="connsiteY2288" fmla="*/ 6825600 h 6856457"/>
                <a:gd name="connsiteX2289" fmla="*/ 2574257 w 2749371"/>
                <a:gd name="connsiteY2289" fmla="*/ 6825600 h 685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Lst>
              <a:rect l="l" t="t" r="r" b="b"/>
              <a:pathLst>
                <a:path w="2749371" h="6856457">
                  <a:moveTo>
                    <a:pt x="2730086" y="6831000"/>
                  </a:moveTo>
                  <a:cubicBezTo>
                    <a:pt x="2371372" y="6373543"/>
                    <a:pt x="2087486" y="5993229"/>
                    <a:pt x="1859143" y="5635286"/>
                  </a:cubicBezTo>
                  <a:lnTo>
                    <a:pt x="1875343" y="5515715"/>
                  </a:lnTo>
                  <a:lnTo>
                    <a:pt x="1876114" y="5515715"/>
                  </a:lnTo>
                  <a:lnTo>
                    <a:pt x="1878429" y="5484857"/>
                  </a:lnTo>
                  <a:lnTo>
                    <a:pt x="1853743" y="5482543"/>
                  </a:lnTo>
                  <a:lnTo>
                    <a:pt x="1853743" y="5351400"/>
                  </a:lnTo>
                  <a:lnTo>
                    <a:pt x="1854514" y="5351400"/>
                  </a:lnTo>
                  <a:lnTo>
                    <a:pt x="1857600" y="5320543"/>
                  </a:lnTo>
                  <a:lnTo>
                    <a:pt x="1657800" y="5299715"/>
                  </a:lnTo>
                  <a:cubicBezTo>
                    <a:pt x="1643143" y="5272715"/>
                    <a:pt x="1628486" y="5246486"/>
                    <a:pt x="1613829" y="5219486"/>
                  </a:cubicBezTo>
                  <a:lnTo>
                    <a:pt x="1614600" y="5218715"/>
                  </a:lnTo>
                  <a:lnTo>
                    <a:pt x="1611514" y="5216400"/>
                  </a:lnTo>
                  <a:cubicBezTo>
                    <a:pt x="1559829" y="5120743"/>
                    <a:pt x="1512771" y="5025086"/>
                    <a:pt x="1468028" y="4927886"/>
                  </a:cubicBezTo>
                  <a:lnTo>
                    <a:pt x="1468800" y="4926343"/>
                  </a:lnTo>
                  <a:lnTo>
                    <a:pt x="1466486" y="4924029"/>
                  </a:lnTo>
                  <a:cubicBezTo>
                    <a:pt x="1425600" y="4834543"/>
                    <a:pt x="1387800" y="4744286"/>
                    <a:pt x="1351543" y="4651715"/>
                  </a:cubicBezTo>
                  <a:lnTo>
                    <a:pt x="1352314" y="4650943"/>
                  </a:lnTo>
                  <a:lnTo>
                    <a:pt x="1350000" y="4649400"/>
                  </a:lnTo>
                  <a:cubicBezTo>
                    <a:pt x="1326086" y="4586914"/>
                    <a:pt x="1302943" y="4522886"/>
                    <a:pt x="1280571" y="4458086"/>
                  </a:cubicBezTo>
                  <a:lnTo>
                    <a:pt x="1236600" y="4322314"/>
                  </a:lnTo>
                  <a:cubicBezTo>
                    <a:pt x="1223486" y="4279115"/>
                    <a:pt x="1210371" y="4235143"/>
                    <a:pt x="1198029" y="4191171"/>
                  </a:cubicBezTo>
                  <a:lnTo>
                    <a:pt x="1253571" y="4077000"/>
                  </a:lnTo>
                  <a:lnTo>
                    <a:pt x="1254343" y="4067743"/>
                  </a:lnTo>
                  <a:lnTo>
                    <a:pt x="1254343" y="4021457"/>
                  </a:lnTo>
                  <a:lnTo>
                    <a:pt x="1147886" y="4000629"/>
                  </a:lnTo>
                  <a:cubicBezTo>
                    <a:pt x="1134772" y="3948171"/>
                    <a:pt x="1122429" y="3894171"/>
                    <a:pt x="1110086" y="3839400"/>
                  </a:cubicBezTo>
                  <a:lnTo>
                    <a:pt x="1110857" y="3838629"/>
                  </a:lnTo>
                  <a:lnTo>
                    <a:pt x="1110086" y="3837857"/>
                  </a:lnTo>
                  <a:cubicBezTo>
                    <a:pt x="1093114" y="3761486"/>
                    <a:pt x="1076914" y="3682800"/>
                    <a:pt x="1062257" y="3602572"/>
                  </a:cubicBezTo>
                  <a:lnTo>
                    <a:pt x="1062257" y="3602572"/>
                  </a:lnTo>
                  <a:lnTo>
                    <a:pt x="1062257" y="3601800"/>
                  </a:lnTo>
                  <a:cubicBezTo>
                    <a:pt x="938057" y="2943000"/>
                    <a:pt x="862457" y="2124514"/>
                    <a:pt x="779914" y="978943"/>
                  </a:cubicBezTo>
                  <a:cubicBezTo>
                    <a:pt x="796886" y="938057"/>
                    <a:pt x="814629" y="897943"/>
                    <a:pt x="831600" y="857057"/>
                  </a:cubicBezTo>
                  <a:cubicBezTo>
                    <a:pt x="832371" y="855514"/>
                    <a:pt x="833143" y="853200"/>
                    <a:pt x="833143" y="850886"/>
                  </a:cubicBezTo>
                  <a:lnTo>
                    <a:pt x="833143" y="796114"/>
                  </a:lnTo>
                  <a:cubicBezTo>
                    <a:pt x="833143" y="795343"/>
                    <a:pt x="833143" y="793800"/>
                    <a:pt x="832371" y="793029"/>
                  </a:cubicBezTo>
                  <a:cubicBezTo>
                    <a:pt x="809229" y="711257"/>
                    <a:pt x="746743" y="648000"/>
                    <a:pt x="668057" y="624857"/>
                  </a:cubicBezTo>
                  <a:lnTo>
                    <a:pt x="668057" y="542314"/>
                  </a:lnTo>
                  <a:cubicBezTo>
                    <a:pt x="668057" y="520714"/>
                    <a:pt x="652629" y="502200"/>
                    <a:pt x="631028" y="494486"/>
                  </a:cubicBezTo>
                  <a:lnTo>
                    <a:pt x="631028" y="23914"/>
                  </a:lnTo>
                  <a:cubicBezTo>
                    <a:pt x="631028" y="10800"/>
                    <a:pt x="620229" y="0"/>
                    <a:pt x="607886" y="0"/>
                  </a:cubicBezTo>
                  <a:cubicBezTo>
                    <a:pt x="594771" y="0"/>
                    <a:pt x="584743" y="10800"/>
                    <a:pt x="584743" y="23914"/>
                  </a:cubicBezTo>
                  <a:lnTo>
                    <a:pt x="584743" y="494486"/>
                  </a:lnTo>
                  <a:cubicBezTo>
                    <a:pt x="563143" y="502200"/>
                    <a:pt x="547714" y="520714"/>
                    <a:pt x="547714" y="542314"/>
                  </a:cubicBezTo>
                  <a:lnTo>
                    <a:pt x="547714" y="625629"/>
                  </a:lnTo>
                  <a:cubicBezTo>
                    <a:pt x="456686" y="652629"/>
                    <a:pt x="412714" y="736714"/>
                    <a:pt x="393429" y="835457"/>
                  </a:cubicBezTo>
                  <a:lnTo>
                    <a:pt x="392657" y="890229"/>
                  </a:lnTo>
                  <a:lnTo>
                    <a:pt x="533057" y="787629"/>
                  </a:lnTo>
                  <a:lnTo>
                    <a:pt x="576257" y="927257"/>
                  </a:lnTo>
                  <a:lnTo>
                    <a:pt x="560057" y="958886"/>
                  </a:lnTo>
                  <a:cubicBezTo>
                    <a:pt x="560057" y="2391429"/>
                    <a:pt x="518400" y="3377314"/>
                    <a:pt x="449743" y="4198886"/>
                  </a:cubicBezTo>
                  <a:lnTo>
                    <a:pt x="448972" y="4198886"/>
                  </a:lnTo>
                  <a:lnTo>
                    <a:pt x="436629" y="4338515"/>
                  </a:lnTo>
                  <a:lnTo>
                    <a:pt x="437400" y="4338515"/>
                  </a:lnTo>
                  <a:cubicBezTo>
                    <a:pt x="409629" y="4640914"/>
                    <a:pt x="378000" y="4913229"/>
                    <a:pt x="342514" y="5164715"/>
                  </a:cubicBezTo>
                  <a:lnTo>
                    <a:pt x="300086" y="5160086"/>
                  </a:lnTo>
                  <a:lnTo>
                    <a:pt x="298543" y="5176286"/>
                  </a:lnTo>
                  <a:lnTo>
                    <a:pt x="297771" y="5176286"/>
                  </a:lnTo>
                  <a:lnTo>
                    <a:pt x="297771" y="5180143"/>
                  </a:lnTo>
                  <a:lnTo>
                    <a:pt x="297000" y="5190943"/>
                  </a:lnTo>
                  <a:lnTo>
                    <a:pt x="297771" y="5190943"/>
                  </a:lnTo>
                  <a:lnTo>
                    <a:pt x="297771" y="5355257"/>
                  </a:lnTo>
                  <a:lnTo>
                    <a:pt x="295457" y="5380715"/>
                  </a:lnTo>
                  <a:lnTo>
                    <a:pt x="297000" y="5380715"/>
                  </a:lnTo>
                  <a:lnTo>
                    <a:pt x="297000" y="5464029"/>
                  </a:lnTo>
                  <a:cubicBezTo>
                    <a:pt x="214457" y="5970857"/>
                    <a:pt x="114943" y="6397457"/>
                    <a:pt x="5400" y="6837172"/>
                  </a:cubicBezTo>
                  <a:lnTo>
                    <a:pt x="0" y="6856457"/>
                  </a:lnTo>
                  <a:lnTo>
                    <a:pt x="469028" y="6856457"/>
                  </a:lnTo>
                  <a:lnTo>
                    <a:pt x="471343" y="6843343"/>
                  </a:lnTo>
                  <a:lnTo>
                    <a:pt x="551571" y="6372000"/>
                  </a:lnTo>
                  <a:cubicBezTo>
                    <a:pt x="618686" y="6127457"/>
                    <a:pt x="765257" y="5958515"/>
                    <a:pt x="966600" y="5899886"/>
                  </a:cubicBezTo>
                  <a:cubicBezTo>
                    <a:pt x="1128600" y="5852829"/>
                    <a:pt x="1319143" y="5879829"/>
                    <a:pt x="1517400" y="5977800"/>
                  </a:cubicBezTo>
                  <a:cubicBezTo>
                    <a:pt x="1724143" y="6079629"/>
                    <a:pt x="1931657" y="6252429"/>
                    <a:pt x="2134543" y="6491572"/>
                  </a:cubicBezTo>
                  <a:lnTo>
                    <a:pt x="2396057" y="6849515"/>
                  </a:lnTo>
                  <a:lnTo>
                    <a:pt x="2399914" y="6855686"/>
                  </a:lnTo>
                  <a:lnTo>
                    <a:pt x="2749372" y="6855686"/>
                  </a:lnTo>
                  <a:lnTo>
                    <a:pt x="2730086" y="6831000"/>
                  </a:lnTo>
                  <a:close/>
                  <a:moveTo>
                    <a:pt x="2656800" y="6787800"/>
                  </a:moveTo>
                  <a:lnTo>
                    <a:pt x="2512543" y="6703715"/>
                  </a:lnTo>
                  <a:lnTo>
                    <a:pt x="2589686" y="6701400"/>
                  </a:lnTo>
                  <a:cubicBezTo>
                    <a:pt x="2611286" y="6729943"/>
                    <a:pt x="2633657" y="6758486"/>
                    <a:pt x="2656800" y="6787800"/>
                  </a:cubicBezTo>
                  <a:close/>
                  <a:moveTo>
                    <a:pt x="2484771" y="6565629"/>
                  </a:moveTo>
                  <a:cubicBezTo>
                    <a:pt x="2511000" y="6600343"/>
                    <a:pt x="2538000" y="6635057"/>
                    <a:pt x="2565771" y="6670543"/>
                  </a:cubicBezTo>
                  <a:lnTo>
                    <a:pt x="2461628" y="6673629"/>
                  </a:lnTo>
                  <a:lnTo>
                    <a:pt x="2461628" y="6672857"/>
                  </a:lnTo>
                  <a:lnTo>
                    <a:pt x="2484771" y="6565629"/>
                  </a:lnTo>
                  <a:close/>
                  <a:moveTo>
                    <a:pt x="2366743" y="6545572"/>
                  </a:moveTo>
                  <a:lnTo>
                    <a:pt x="2457771" y="6545572"/>
                  </a:lnTo>
                  <a:lnTo>
                    <a:pt x="2436943" y="6641229"/>
                  </a:lnTo>
                  <a:lnTo>
                    <a:pt x="2366743" y="6545572"/>
                  </a:lnTo>
                  <a:close/>
                  <a:moveTo>
                    <a:pt x="2395286" y="6635829"/>
                  </a:moveTo>
                  <a:lnTo>
                    <a:pt x="2241000" y="6545572"/>
                  </a:lnTo>
                  <a:lnTo>
                    <a:pt x="2328943" y="6545572"/>
                  </a:lnTo>
                  <a:lnTo>
                    <a:pt x="2395286" y="6635829"/>
                  </a:lnTo>
                  <a:close/>
                  <a:moveTo>
                    <a:pt x="2344372" y="6514715"/>
                  </a:moveTo>
                  <a:lnTo>
                    <a:pt x="2286515" y="6436800"/>
                  </a:lnTo>
                  <a:lnTo>
                    <a:pt x="2419972" y="6514715"/>
                  </a:lnTo>
                  <a:lnTo>
                    <a:pt x="2344372" y="6514715"/>
                  </a:lnTo>
                  <a:close/>
                  <a:moveTo>
                    <a:pt x="2418429" y="6478457"/>
                  </a:moveTo>
                  <a:lnTo>
                    <a:pt x="2288057" y="6402857"/>
                  </a:lnTo>
                  <a:lnTo>
                    <a:pt x="2361343" y="6402857"/>
                  </a:lnTo>
                  <a:cubicBezTo>
                    <a:pt x="2379857" y="6427543"/>
                    <a:pt x="2399143" y="6453000"/>
                    <a:pt x="2418429" y="6478457"/>
                  </a:cubicBezTo>
                  <a:close/>
                  <a:moveTo>
                    <a:pt x="2268771" y="6278658"/>
                  </a:moveTo>
                  <a:cubicBezTo>
                    <a:pt x="2291143" y="6309515"/>
                    <a:pt x="2314286" y="6340372"/>
                    <a:pt x="2338200" y="6372000"/>
                  </a:cubicBezTo>
                  <a:lnTo>
                    <a:pt x="2243314" y="6372000"/>
                  </a:lnTo>
                  <a:lnTo>
                    <a:pt x="2268771" y="6278658"/>
                  </a:lnTo>
                  <a:close/>
                  <a:moveTo>
                    <a:pt x="1955571" y="6042600"/>
                  </a:moveTo>
                  <a:lnTo>
                    <a:pt x="1770429" y="5931515"/>
                  </a:lnTo>
                  <a:lnTo>
                    <a:pt x="1879972" y="5940000"/>
                  </a:lnTo>
                  <a:lnTo>
                    <a:pt x="1879972" y="5940000"/>
                  </a:lnTo>
                  <a:lnTo>
                    <a:pt x="1955571" y="6042600"/>
                  </a:lnTo>
                  <a:close/>
                  <a:moveTo>
                    <a:pt x="1808229" y="5990143"/>
                  </a:moveTo>
                  <a:lnTo>
                    <a:pt x="1958657" y="6080400"/>
                  </a:lnTo>
                  <a:lnTo>
                    <a:pt x="1873028" y="6078857"/>
                  </a:lnTo>
                  <a:lnTo>
                    <a:pt x="1808229" y="5990143"/>
                  </a:lnTo>
                  <a:close/>
                  <a:moveTo>
                    <a:pt x="1821343" y="6060343"/>
                  </a:moveTo>
                  <a:cubicBezTo>
                    <a:pt x="1802057" y="6044914"/>
                    <a:pt x="1783543" y="6030257"/>
                    <a:pt x="1763486" y="6016372"/>
                  </a:cubicBezTo>
                  <a:lnTo>
                    <a:pt x="1768114" y="5987829"/>
                  </a:lnTo>
                  <a:lnTo>
                    <a:pt x="1821343" y="6060343"/>
                  </a:lnTo>
                  <a:close/>
                  <a:moveTo>
                    <a:pt x="1973314" y="6111257"/>
                  </a:moveTo>
                  <a:lnTo>
                    <a:pt x="1950171" y="6184543"/>
                  </a:lnTo>
                  <a:lnTo>
                    <a:pt x="1895400" y="6109715"/>
                  </a:lnTo>
                  <a:lnTo>
                    <a:pt x="1973314" y="6111257"/>
                  </a:lnTo>
                  <a:close/>
                  <a:moveTo>
                    <a:pt x="2004943" y="6112029"/>
                  </a:moveTo>
                  <a:lnTo>
                    <a:pt x="2007257" y="6112029"/>
                  </a:lnTo>
                  <a:lnTo>
                    <a:pt x="2089028" y="6222343"/>
                  </a:lnTo>
                  <a:lnTo>
                    <a:pt x="1974857" y="6218486"/>
                  </a:lnTo>
                  <a:lnTo>
                    <a:pt x="1972543" y="6216172"/>
                  </a:lnTo>
                  <a:lnTo>
                    <a:pt x="2004943" y="6112029"/>
                  </a:lnTo>
                  <a:close/>
                  <a:moveTo>
                    <a:pt x="2072057" y="6148286"/>
                  </a:moveTo>
                  <a:lnTo>
                    <a:pt x="2202429" y="6226972"/>
                  </a:lnTo>
                  <a:lnTo>
                    <a:pt x="2127600" y="6223886"/>
                  </a:lnTo>
                  <a:lnTo>
                    <a:pt x="2072057" y="6148286"/>
                  </a:lnTo>
                  <a:close/>
                  <a:moveTo>
                    <a:pt x="2112171" y="6253972"/>
                  </a:moveTo>
                  <a:lnTo>
                    <a:pt x="2172343" y="6334972"/>
                  </a:lnTo>
                  <a:lnTo>
                    <a:pt x="2027314" y="6250886"/>
                  </a:lnTo>
                  <a:lnTo>
                    <a:pt x="2112171" y="6253972"/>
                  </a:lnTo>
                  <a:close/>
                  <a:moveTo>
                    <a:pt x="2151514" y="6255515"/>
                  </a:moveTo>
                  <a:lnTo>
                    <a:pt x="2241772" y="6258600"/>
                  </a:lnTo>
                  <a:lnTo>
                    <a:pt x="2217857" y="6345000"/>
                  </a:lnTo>
                  <a:lnTo>
                    <a:pt x="2151514" y="6255515"/>
                  </a:lnTo>
                  <a:close/>
                  <a:moveTo>
                    <a:pt x="2205514" y="6192257"/>
                  </a:moveTo>
                  <a:lnTo>
                    <a:pt x="2074371" y="6113572"/>
                  </a:lnTo>
                  <a:lnTo>
                    <a:pt x="2149972" y="6115115"/>
                  </a:lnTo>
                  <a:cubicBezTo>
                    <a:pt x="2167714" y="6140572"/>
                    <a:pt x="2186229" y="6166029"/>
                    <a:pt x="2205514" y="6192257"/>
                  </a:cubicBezTo>
                  <a:close/>
                  <a:moveTo>
                    <a:pt x="2126829" y="6083486"/>
                  </a:moveTo>
                  <a:lnTo>
                    <a:pt x="2022686" y="6081172"/>
                  </a:lnTo>
                  <a:lnTo>
                    <a:pt x="2016514" y="6073457"/>
                  </a:lnTo>
                  <a:lnTo>
                    <a:pt x="2048143" y="5971629"/>
                  </a:lnTo>
                  <a:cubicBezTo>
                    <a:pt x="2074371" y="6009429"/>
                    <a:pt x="2100600" y="6046457"/>
                    <a:pt x="2126829" y="6083486"/>
                  </a:cubicBezTo>
                  <a:close/>
                  <a:moveTo>
                    <a:pt x="1994143" y="6043372"/>
                  </a:moveTo>
                  <a:lnTo>
                    <a:pt x="1920086" y="5943857"/>
                  </a:lnTo>
                  <a:lnTo>
                    <a:pt x="2022686" y="5952343"/>
                  </a:lnTo>
                  <a:lnTo>
                    <a:pt x="1994143" y="6043372"/>
                  </a:lnTo>
                  <a:close/>
                  <a:moveTo>
                    <a:pt x="2012657" y="5919943"/>
                  </a:moveTo>
                  <a:lnTo>
                    <a:pt x="1741114" y="5898343"/>
                  </a:lnTo>
                  <a:lnTo>
                    <a:pt x="1698686" y="5840486"/>
                  </a:lnTo>
                  <a:lnTo>
                    <a:pt x="1971771" y="5860543"/>
                  </a:lnTo>
                  <a:cubicBezTo>
                    <a:pt x="1985657" y="5880600"/>
                    <a:pt x="1998771" y="5899886"/>
                    <a:pt x="2012657" y="5919943"/>
                  </a:cubicBezTo>
                  <a:close/>
                  <a:moveTo>
                    <a:pt x="1233514" y="5691600"/>
                  </a:moveTo>
                  <a:lnTo>
                    <a:pt x="1247400" y="5670000"/>
                  </a:lnTo>
                  <a:lnTo>
                    <a:pt x="1289057" y="5707029"/>
                  </a:lnTo>
                  <a:lnTo>
                    <a:pt x="1275171" y="5728629"/>
                  </a:lnTo>
                  <a:lnTo>
                    <a:pt x="1233514" y="5691600"/>
                  </a:lnTo>
                  <a:close/>
                  <a:moveTo>
                    <a:pt x="1262057" y="5747914"/>
                  </a:moveTo>
                  <a:lnTo>
                    <a:pt x="1250486" y="5766429"/>
                  </a:lnTo>
                  <a:lnTo>
                    <a:pt x="1238914" y="5727857"/>
                  </a:lnTo>
                  <a:lnTo>
                    <a:pt x="1262057" y="5747914"/>
                  </a:lnTo>
                  <a:close/>
                  <a:moveTo>
                    <a:pt x="1150200" y="5690829"/>
                  </a:moveTo>
                  <a:lnTo>
                    <a:pt x="1167171" y="5665372"/>
                  </a:lnTo>
                  <a:lnTo>
                    <a:pt x="1202657" y="5697000"/>
                  </a:lnTo>
                  <a:lnTo>
                    <a:pt x="1184914" y="5724000"/>
                  </a:lnTo>
                  <a:lnTo>
                    <a:pt x="1150200" y="5690829"/>
                  </a:lnTo>
                  <a:close/>
                  <a:moveTo>
                    <a:pt x="1172571" y="5742515"/>
                  </a:moveTo>
                  <a:lnTo>
                    <a:pt x="1162543" y="5758715"/>
                  </a:lnTo>
                  <a:lnTo>
                    <a:pt x="1153286" y="5724771"/>
                  </a:lnTo>
                  <a:lnTo>
                    <a:pt x="1172571" y="5742515"/>
                  </a:lnTo>
                  <a:close/>
                  <a:moveTo>
                    <a:pt x="1062257" y="5683886"/>
                  </a:moveTo>
                  <a:lnTo>
                    <a:pt x="1080772" y="5656886"/>
                  </a:lnTo>
                  <a:lnTo>
                    <a:pt x="1120886" y="5693914"/>
                  </a:lnTo>
                  <a:lnTo>
                    <a:pt x="1103914" y="5719372"/>
                  </a:lnTo>
                  <a:lnTo>
                    <a:pt x="1062257" y="5683886"/>
                  </a:lnTo>
                  <a:close/>
                  <a:moveTo>
                    <a:pt x="1090800" y="5739429"/>
                  </a:moveTo>
                  <a:lnTo>
                    <a:pt x="1079229" y="5757943"/>
                  </a:lnTo>
                  <a:lnTo>
                    <a:pt x="1069200" y="5720914"/>
                  </a:lnTo>
                  <a:lnTo>
                    <a:pt x="1090800" y="5739429"/>
                  </a:lnTo>
                  <a:close/>
                  <a:moveTo>
                    <a:pt x="527657" y="5638372"/>
                  </a:moveTo>
                  <a:lnTo>
                    <a:pt x="546943" y="5612914"/>
                  </a:lnTo>
                  <a:lnTo>
                    <a:pt x="590914" y="5649943"/>
                  </a:lnTo>
                  <a:lnTo>
                    <a:pt x="570857" y="5676943"/>
                  </a:lnTo>
                  <a:lnTo>
                    <a:pt x="527657" y="5638372"/>
                  </a:lnTo>
                  <a:close/>
                  <a:moveTo>
                    <a:pt x="556972" y="5694686"/>
                  </a:moveTo>
                  <a:lnTo>
                    <a:pt x="543086" y="5713972"/>
                  </a:lnTo>
                  <a:lnTo>
                    <a:pt x="532286" y="5673086"/>
                  </a:lnTo>
                  <a:lnTo>
                    <a:pt x="556972" y="5694686"/>
                  </a:lnTo>
                  <a:close/>
                  <a:moveTo>
                    <a:pt x="472114" y="5673857"/>
                  </a:moveTo>
                  <a:lnTo>
                    <a:pt x="433543" y="5639914"/>
                  </a:lnTo>
                  <a:lnTo>
                    <a:pt x="457457" y="5606743"/>
                  </a:lnTo>
                  <a:lnTo>
                    <a:pt x="496800" y="5641457"/>
                  </a:lnTo>
                  <a:lnTo>
                    <a:pt x="472114" y="5673857"/>
                  </a:lnTo>
                  <a:close/>
                  <a:moveTo>
                    <a:pt x="488314" y="5719372"/>
                  </a:moveTo>
                  <a:lnTo>
                    <a:pt x="467486" y="5717829"/>
                  </a:lnTo>
                  <a:lnTo>
                    <a:pt x="475200" y="5707800"/>
                  </a:lnTo>
                  <a:lnTo>
                    <a:pt x="488314" y="5719372"/>
                  </a:lnTo>
                  <a:close/>
                  <a:moveTo>
                    <a:pt x="458229" y="5692372"/>
                  </a:moveTo>
                  <a:lnTo>
                    <a:pt x="448972" y="5704715"/>
                  </a:lnTo>
                  <a:lnTo>
                    <a:pt x="442800" y="5678486"/>
                  </a:lnTo>
                  <a:lnTo>
                    <a:pt x="458229" y="5692372"/>
                  </a:lnTo>
                  <a:close/>
                  <a:moveTo>
                    <a:pt x="338657" y="5622943"/>
                  </a:moveTo>
                  <a:lnTo>
                    <a:pt x="354857" y="5602115"/>
                  </a:lnTo>
                  <a:lnTo>
                    <a:pt x="401914" y="5643000"/>
                  </a:lnTo>
                  <a:lnTo>
                    <a:pt x="388028" y="5662286"/>
                  </a:lnTo>
                  <a:lnTo>
                    <a:pt x="338657" y="5622943"/>
                  </a:lnTo>
                  <a:close/>
                  <a:moveTo>
                    <a:pt x="374914" y="5681572"/>
                  </a:moveTo>
                  <a:lnTo>
                    <a:pt x="357171" y="5706257"/>
                  </a:lnTo>
                  <a:lnTo>
                    <a:pt x="345600" y="5658429"/>
                  </a:lnTo>
                  <a:lnTo>
                    <a:pt x="374914" y="5681572"/>
                  </a:lnTo>
                  <a:close/>
                  <a:moveTo>
                    <a:pt x="320143" y="5541943"/>
                  </a:moveTo>
                  <a:lnTo>
                    <a:pt x="369514" y="5545800"/>
                  </a:lnTo>
                  <a:lnTo>
                    <a:pt x="351000" y="5568943"/>
                  </a:lnTo>
                  <a:lnTo>
                    <a:pt x="320143" y="5541943"/>
                  </a:lnTo>
                  <a:close/>
                  <a:moveTo>
                    <a:pt x="337114" y="5586686"/>
                  </a:moveTo>
                  <a:lnTo>
                    <a:pt x="330943" y="5595172"/>
                  </a:lnTo>
                  <a:lnTo>
                    <a:pt x="327086" y="5577429"/>
                  </a:lnTo>
                  <a:lnTo>
                    <a:pt x="337114" y="5586686"/>
                  </a:lnTo>
                  <a:close/>
                  <a:moveTo>
                    <a:pt x="389571" y="5558143"/>
                  </a:moveTo>
                  <a:lnTo>
                    <a:pt x="402686" y="5612914"/>
                  </a:lnTo>
                  <a:lnTo>
                    <a:pt x="368743" y="5583600"/>
                  </a:lnTo>
                  <a:lnTo>
                    <a:pt x="389571" y="5558143"/>
                  </a:lnTo>
                  <a:close/>
                  <a:moveTo>
                    <a:pt x="392657" y="5695457"/>
                  </a:moveTo>
                  <a:lnTo>
                    <a:pt x="415028" y="5713200"/>
                  </a:lnTo>
                  <a:lnTo>
                    <a:pt x="381086" y="5710886"/>
                  </a:lnTo>
                  <a:lnTo>
                    <a:pt x="392657" y="5695457"/>
                  </a:lnTo>
                  <a:close/>
                  <a:moveTo>
                    <a:pt x="406543" y="5676943"/>
                  </a:moveTo>
                  <a:lnTo>
                    <a:pt x="415028" y="5664600"/>
                  </a:lnTo>
                  <a:lnTo>
                    <a:pt x="420429" y="5688515"/>
                  </a:lnTo>
                  <a:lnTo>
                    <a:pt x="406543" y="5676943"/>
                  </a:lnTo>
                  <a:close/>
                  <a:moveTo>
                    <a:pt x="416571" y="5571257"/>
                  </a:moveTo>
                  <a:lnTo>
                    <a:pt x="439714" y="5591314"/>
                  </a:lnTo>
                  <a:lnTo>
                    <a:pt x="426600" y="5609829"/>
                  </a:lnTo>
                  <a:lnTo>
                    <a:pt x="416571" y="5571257"/>
                  </a:lnTo>
                  <a:close/>
                  <a:moveTo>
                    <a:pt x="427371" y="5550429"/>
                  </a:moveTo>
                  <a:lnTo>
                    <a:pt x="465943" y="5553515"/>
                  </a:lnTo>
                  <a:lnTo>
                    <a:pt x="452829" y="5572029"/>
                  </a:lnTo>
                  <a:lnTo>
                    <a:pt x="427371" y="5550429"/>
                  </a:lnTo>
                  <a:close/>
                  <a:moveTo>
                    <a:pt x="469800" y="5588229"/>
                  </a:moveTo>
                  <a:lnTo>
                    <a:pt x="482143" y="5571257"/>
                  </a:lnTo>
                  <a:lnTo>
                    <a:pt x="491400" y="5607515"/>
                  </a:lnTo>
                  <a:lnTo>
                    <a:pt x="469800" y="5588229"/>
                  </a:lnTo>
                  <a:close/>
                  <a:moveTo>
                    <a:pt x="506829" y="5665372"/>
                  </a:moveTo>
                  <a:lnTo>
                    <a:pt x="519943" y="5715515"/>
                  </a:lnTo>
                  <a:lnTo>
                    <a:pt x="489086" y="5688515"/>
                  </a:lnTo>
                  <a:lnTo>
                    <a:pt x="506829" y="5665372"/>
                  </a:lnTo>
                  <a:close/>
                  <a:moveTo>
                    <a:pt x="516857" y="5613686"/>
                  </a:moveTo>
                  <a:lnTo>
                    <a:pt x="508371" y="5581286"/>
                  </a:lnTo>
                  <a:lnTo>
                    <a:pt x="528429" y="5598257"/>
                  </a:lnTo>
                  <a:lnTo>
                    <a:pt x="516857" y="5613686"/>
                  </a:lnTo>
                  <a:close/>
                  <a:moveTo>
                    <a:pt x="517629" y="5558143"/>
                  </a:moveTo>
                  <a:lnTo>
                    <a:pt x="556200" y="5561229"/>
                  </a:lnTo>
                  <a:lnTo>
                    <a:pt x="543086" y="5578972"/>
                  </a:lnTo>
                  <a:lnTo>
                    <a:pt x="517629" y="5558143"/>
                  </a:lnTo>
                  <a:close/>
                  <a:moveTo>
                    <a:pt x="560829" y="5594400"/>
                  </a:moveTo>
                  <a:lnTo>
                    <a:pt x="573943" y="5576658"/>
                  </a:lnTo>
                  <a:lnTo>
                    <a:pt x="583972" y="5613686"/>
                  </a:lnTo>
                  <a:lnTo>
                    <a:pt x="560829" y="5594400"/>
                  </a:lnTo>
                  <a:close/>
                  <a:moveTo>
                    <a:pt x="574714" y="5710115"/>
                  </a:moveTo>
                  <a:lnTo>
                    <a:pt x="594000" y="5727086"/>
                  </a:lnTo>
                  <a:lnTo>
                    <a:pt x="563914" y="5724771"/>
                  </a:lnTo>
                  <a:lnTo>
                    <a:pt x="574714" y="5710115"/>
                  </a:lnTo>
                  <a:close/>
                  <a:moveTo>
                    <a:pt x="588600" y="5691600"/>
                  </a:moveTo>
                  <a:lnTo>
                    <a:pt x="600171" y="5676172"/>
                  </a:lnTo>
                  <a:lnTo>
                    <a:pt x="609429" y="5710115"/>
                  </a:lnTo>
                  <a:lnTo>
                    <a:pt x="588600" y="5691600"/>
                  </a:lnTo>
                  <a:close/>
                  <a:moveTo>
                    <a:pt x="598629" y="5580515"/>
                  </a:moveTo>
                  <a:lnTo>
                    <a:pt x="624086" y="5603658"/>
                  </a:lnTo>
                  <a:lnTo>
                    <a:pt x="610200" y="5622943"/>
                  </a:lnTo>
                  <a:lnTo>
                    <a:pt x="598629" y="5580515"/>
                  </a:lnTo>
                  <a:close/>
                  <a:moveTo>
                    <a:pt x="617914" y="5567400"/>
                  </a:moveTo>
                  <a:lnTo>
                    <a:pt x="648771" y="5569715"/>
                  </a:lnTo>
                  <a:lnTo>
                    <a:pt x="637200" y="5585143"/>
                  </a:lnTo>
                  <a:lnTo>
                    <a:pt x="617914" y="5567400"/>
                  </a:lnTo>
                  <a:close/>
                  <a:moveTo>
                    <a:pt x="641057" y="5619857"/>
                  </a:moveTo>
                  <a:lnTo>
                    <a:pt x="648771" y="5626800"/>
                  </a:lnTo>
                  <a:lnTo>
                    <a:pt x="642600" y="5663057"/>
                  </a:lnTo>
                  <a:lnTo>
                    <a:pt x="621771" y="5646086"/>
                  </a:lnTo>
                  <a:lnTo>
                    <a:pt x="641057" y="5619857"/>
                  </a:lnTo>
                  <a:close/>
                  <a:moveTo>
                    <a:pt x="638743" y="5688515"/>
                  </a:moveTo>
                  <a:lnTo>
                    <a:pt x="634114" y="5713972"/>
                  </a:lnTo>
                  <a:lnTo>
                    <a:pt x="624086" y="5676943"/>
                  </a:lnTo>
                  <a:lnTo>
                    <a:pt x="638743" y="5688515"/>
                  </a:lnTo>
                  <a:close/>
                  <a:moveTo>
                    <a:pt x="654171" y="5951572"/>
                  </a:moveTo>
                  <a:cubicBezTo>
                    <a:pt x="641829" y="5963914"/>
                    <a:pt x="629486" y="5977029"/>
                    <a:pt x="617914" y="5990914"/>
                  </a:cubicBezTo>
                  <a:lnTo>
                    <a:pt x="630257" y="5919943"/>
                  </a:lnTo>
                  <a:lnTo>
                    <a:pt x="654171" y="5951572"/>
                  </a:lnTo>
                  <a:close/>
                  <a:moveTo>
                    <a:pt x="635657" y="5888314"/>
                  </a:moveTo>
                  <a:lnTo>
                    <a:pt x="643371" y="5841257"/>
                  </a:lnTo>
                  <a:lnTo>
                    <a:pt x="699686" y="5910686"/>
                  </a:lnTo>
                  <a:cubicBezTo>
                    <a:pt x="689657" y="5918400"/>
                    <a:pt x="679629" y="5926886"/>
                    <a:pt x="670371" y="5934600"/>
                  </a:cubicBezTo>
                  <a:lnTo>
                    <a:pt x="635657" y="5888314"/>
                  </a:lnTo>
                  <a:close/>
                  <a:moveTo>
                    <a:pt x="648771" y="5811172"/>
                  </a:moveTo>
                  <a:lnTo>
                    <a:pt x="657257" y="5762572"/>
                  </a:lnTo>
                  <a:lnTo>
                    <a:pt x="658028" y="5762572"/>
                  </a:lnTo>
                  <a:lnTo>
                    <a:pt x="748286" y="5878286"/>
                  </a:lnTo>
                  <a:cubicBezTo>
                    <a:pt x="738257" y="5884457"/>
                    <a:pt x="729000" y="5890629"/>
                    <a:pt x="718972" y="5897572"/>
                  </a:cubicBezTo>
                  <a:lnTo>
                    <a:pt x="648771" y="5811172"/>
                  </a:lnTo>
                  <a:close/>
                  <a:moveTo>
                    <a:pt x="766028" y="5661515"/>
                  </a:moveTo>
                  <a:lnTo>
                    <a:pt x="744429" y="5690829"/>
                  </a:lnTo>
                  <a:lnTo>
                    <a:pt x="704314" y="5653800"/>
                  </a:lnTo>
                  <a:lnTo>
                    <a:pt x="726686" y="5623715"/>
                  </a:lnTo>
                  <a:lnTo>
                    <a:pt x="766028" y="5661515"/>
                  </a:lnTo>
                  <a:close/>
                  <a:moveTo>
                    <a:pt x="739800" y="5605200"/>
                  </a:moveTo>
                  <a:lnTo>
                    <a:pt x="748286" y="5594400"/>
                  </a:lnTo>
                  <a:lnTo>
                    <a:pt x="756000" y="5620629"/>
                  </a:lnTo>
                  <a:lnTo>
                    <a:pt x="739800" y="5605200"/>
                  </a:lnTo>
                  <a:close/>
                  <a:moveTo>
                    <a:pt x="853972" y="5677715"/>
                  </a:moveTo>
                  <a:lnTo>
                    <a:pt x="839314" y="5699314"/>
                  </a:lnTo>
                  <a:lnTo>
                    <a:pt x="796886" y="5659200"/>
                  </a:lnTo>
                  <a:lnTo>
                    <a:pt x="810771" y="5639914"/>
                  </a:lnTo>
                  <a:lnTo>
                    <a:pt x="853972" y="5677715"/>
                  </a:lnTo>
                  <a:close/>
                  <a:moveTo>
                    <a:pt x="824657" y="5620629"/>
                  </a:moveTo>
                  <a:lnTo>
                    <a:pt x="838543" y="5601343"/>
                  </a:lnTo>
                  <a:lnTo>
                    <a:pt x="850114" y="5643771"/>
                  </a:lnTo>
                  <a:lnTo>
                    <a:pt x="824657" y="5620629"/>
                  </a:lnTo>
                  <a:close/>
                  <a:moveTo>
                    <a:pt x="855514" y="5746372"/>
                  </a:moveTo>
                  <a:lnTo>
                    <a:pt x="835457" y="5744829"/>
                  </a:lnTo>
                  <a:lnTo>
                    <a:pt x="842400" y="5734029"/>
                  </a:lnTo>
                  <a:lnTo>
                    <a:pt x="855514" y="5746372"/>
                  </a:lnTo>
                  <a:close/>
                  <a:moveTo>
                    <a:pt x="826200" y="5718600"/>
                  </a:moveTo>
                  <a:lnTo>
                    <a:pt x="813857" y="5736343"/>
                  </a:lnTo>
                  <a:lnTo>
                    <a:pt x="802286" y="5695457"/>
                  </a:lnTo>
                  <a:lnTo>
                    <a:pt x="826200" y="5718600"/>
                  </a:lnTo>
                  <a:close/>
                  <a:moveTo>
                    <a:pt x="807686" y="5605200"/>
                  </a:moveTo>
                  <a:lnTo>
                    <a:pt x="779914" y="5580515"/>
                  </a:lnTo>
                  <a:lnTo>
                    <a:pt x="823114" y="5584372"/>
                  </a:lnTo>
                  <a:lnTo>
                    <a:pt x="807686" y="5605200"/>
                  </a:lnTo>
                  <a:close/>
                  <a:moveTo>
                    <a:pt x="793800" y="5624486"/>
                  </a:moveTo>
                  <a:lnTo>
                    <a:pt x="784543" y="5636829"/>
                  </a:lnTo>
                  <a:lnTo>
                    <a:pt x="776829" y="5609829"/>
                  </a:lnTo>
                  <a:lnTo>
                    <a:pt x="793800" y="5624486"/>
                  </a:lnTo>
                  <a:close/>
                  <a:moveTo>
                    <a:pt x="788400" y="5730943"/>
                  </a:moveTo>
                  <a:lnTo>
                    <a:pt x="761400" y="5706257"/>
                  </a:lnTo>
                  <a:lnTo>
                    <a:pt x="775286" y="5686972"/>
                  </a:lnTo>
                  <a:lnTo>
                    <a:pt x="788400" y="5730943"/>
                  </a:lnTo>
                  <a:close/>
                  <a:moveTo>
                    <a:pt x="764486" y="5739429"/>
                  </a:moveTo>
                  <a:lnTo>
                    <a:pt x="738257" y="5737115"/>
                  </a:lnTo>
                  <a:lnTo>
                    <a:pt x="748286" y="5724000"/>
                  </a:lnTo>
                  <a:lnTo>
                    <a:pt x="764486" y="5739429"/>
                  </a:lnTo>
                  <a:close/>
                  <a:moveTo>
                    <a:pt x="730543" y="5708572"/>
                  </a:moveTo>
                  <a:lnTo>
                    <a:pt x="718200" y="5725543"/>
                  </a:lnTo>
                  <a:lnTo>
                    <a:pt x="708171" y="5687743"/>
                  </a:lnTo>
                  <a:lnTo>
                    <a:pt x="730543" y="5708572"/>
                  </a:lnTo>
                  <a:close/>
                  <a:moveTo>
                    <a:pt x="723600" y="5589000"/>
                  </a:moveTo>
                  <a:lnTo>
                    <a:pt x="708943" y="5575115"/>
                  </a:lnTo>
                  <a:lnTo>
                    <a:pt x="732857" y="5577429"/>
                  </a:lnTo>
                  <a:lnTo>
                    <a:pt x="723600" y="5589000"/>
                  </a:lnTo>
                  <a:close/>
                  <a:moveTo>
                    <a:pt x="709714" y="5607515"/>
                  </a:moveTo>
                  <a:lnTo>
                    <a:pt x="692743" y="5630658"/>
                  </a:lnTo>
                  <a:lnTo>
                    <a:pt x="685028" y="5602115"/>
                  </a:lnTo>
                  <a:lnTo>
                    <a:pt x="688114" y="5585914"/>
                  </a:lnTo>
                  <a:lnTo>
                    <a:pt x="709714" y="5607515"/>
                  </a:lnTo>
                  <a:close/>
                  <a:moveTo>
                    <a:pt x="696600" y="5734800"/>
                  </a:moveTo>
                  <a:lnTo>
                    <a:pt x="661886" y="5732486"/>
                  </a:lnTo>
                  <a:lnTo>
                    <a:pt x="674229" y="5658429"/>
                  </a:lnTo>
                  <a:lnTo>
                    <a:pt x="675000" y="5659200"/>
                  </a:lnTo>
                  <a:lnTo>
                    <a:pt x="696600" y="5734800"/>
                  </a:lnTo>
                  <a:close/>
                  <a:moveTo>
                    <a:pt x="688886" y="5764886"/>
                  </a:moveTo>
                  <a:lnTo>
                    <a:pt x="733629" y="5767972"/>
                  </a:lnTo>
                  <a:lnTo>
                    <a:pt x="791486" y="5853600"/>
                  </a:lnTo>
                  <a:cubicBezTo>
                    <a:pt x="783771" y="5857457"/>
                    <a:pt x="776057" y="5862086"/>
                    <a:pt x="767571" y="5865943"/>
                  </a:cubicBezTo>
                  <a:lnTo>
                    <a:pt x="688886" y="5764886"/>
                  </a:lnTo>
                  <a:close/>
                  <a:moveTo>
                    <a:pt x="762943" y="5770286"/>
                  </a:moveTo>
                  <a:lnTo>
                    <a:pt x="800743" y="5773372"/>
                  </a:lnTo>
                  <a:lnTo>
                    <a:pt x="800743" y="5773372"/>
                  </a:lnTo>
                  <a:lnTo>
                    <a:pt x="800743" y="5773372"/>
                  </a:lnTo>
                  <a:lnTo>
                    <a:pt x="820028" y="5774914"/>
                  </a:lnTo>
                  <a:lnTo>
                    <a:pt x="856286" y="5827372"/>
                  </a:lnTo>
                  <a:cubicBezTo>
                    <a:pt x="841629" y="5832771"/>
                    <a:pt x="826972" y="5838172"/>
                    <a:pt x="812314" y="5844343"/>
                  </a:cubicBezTo>
                  <a:lnTo>
                    <a:pt x="762943" y="5770286"/>
                  </a:lnTo>
                  <a:close/>
                  <a:moveTo>
                    <a:pt x="850114" y="5777229"/>
                  </a:moveTo>
                  <a:lnTo>
                    <a:pt x="900257" y="5781086"/>
                  </a:lnTo>
                  <a:lnTo>
                    <a:pt x="912600" y="5810400"/>
                  </a:lnTo>
                  <a:cubicBezTo>
                    <a:pt x="901800" y="5813486"/>
                    <a:pt x="890229" y="5816572"/>
                    <a:pt x="879429" y="5819658"/>
                  </a:cubicBezTo>
                  <a:lnTo>
                    <a:pt x="850114" y="5777229"/>
                  </a:lnTo>
                  <a:close/>
                  <a:moveTo>
                    <a:pt x="885600" y="5630658"/>
                  </a:moveTo>
                  <a:lnTo>
                    <a:pt x="875571" y="5646086"/>
                  </a:lnTo>
                  <a:lnTo>
                    <a:pt x="867086" y="5614457"/>
                  </a:lnTo>
                  <a:lnTo>
                    <a:pt x="885600" y="5630658"/>
                  </a:lnTo>
                  <a:close/>
                  <a:moveTo>
                    <a:pt x="872486" y="5589000"/>
                  </a:moveTo>
                  <a:lnTo>
                    <a:pt x="911829" y="5592086"/>
                  </a:lnTo>
                  <a:lnTo>
                    <a:pt x="898714" y="5611372"/>
                  </a:lnTo>
                  <a:lnTo>
                    <a:pt x="872486" y="5589000"/>
                  </a:lnTo>
                  <a:close/>
                  <a:moveTo>
                    <a:pt x="875571" y="5733257"/>
                  </a:moveTo>
                  <a:lnTo>
                    <a:pt x="856286" y="5714743"/>
                  </a:lnTo>
                  <a:lnTo>
                    <a:pt x="866314" y="5700086"/>
                  </a:lnTo>
                  <a:lnTo>
                    <a:pt x="875571" y="5733257"/>
                  </a:lnTo>
                  <a:close/>
                  <a:moveTo>
                    <a:pt x="894086" y="5713200"/>
                  </a:moveTo>
                  <a:lnTo>
                    <a:pt x="909514" y="5726314"/>
                  </a:lnTo>
                  <a:lnTo>
                    <a:pt x="901028" y="5737886"/>
                  </a:lnTo>
                  <a:lnTo>
                    <a:pt x="894086" y="5713200"/>
                  </a:lnTo>
                  <a:close/>
                  <a:moveTo>
                    <a:pt x="884057" y="5673857"/>
                  </a:moveTo>
                  <a:lnTo>
                    <a:pt x="902571" y="5646086"/>
                  </a:lnTo>
                  <a:lnTo>
                    <a:pt x="941914" y="5680029"/>
                  </a:lnTo>
                  <a:lnTo>
                    <a:pt x="921857" y="5707800"/>
                  </a:lnTo>
                  <a:lnTo>
                    <a:pt x="884057" y="5673857"/>
                  </a:lnTo>
                  <a:close/>
                  <a:moveTo>
                    <a:pt x="915686" y="5626800"/>
                  </a:moveTo>
                  <a:lnTo>
                    <a:pt x="926486" y="5610600"/>
                  </a:lnTo>
                  <a:lnTo>
                    <a:pt x="935743" y="5643771"/>
                  </a:lnTo>
                  <a:lnTo>
                    <a:pt x="915686" y="5626800"/>
                  </a:lnTo>
                  <a:close/>
                  <a:moveTo>
                    <a:pt x="972000" y="5637600"/>
                  </a:moveTo>
                  <a:lnTo>
                    <a:pt x="961972" y="5651486"/>
                  </a:lnTo>
                  <a:lnTo>
                    <a:pt x="953486" y="5621400"/>
                  </a:lnTo>
                  <a:lnTo>
                    <a:pt x="972000" y="5637600"/>
                  </a:lnTo>
                  <a:close/>
                  <a:moveTo>
                    <a:pt x="959657" y="5595943"/>
                  </a:moveTo>
                  <a:lnTo>
                    <a:pt x="999771" y="5599029"/>
                  </a:lnTo>
                  <a:lnTo>
                    <a:pt x="985886" y="5618314"/>
                  </a:lnTo>
                  <a:lnTo>
                    <a:pt x="959657" y="5595943"/>
                  </a:lnTo>
                  <a:close/>
                  <a:moveTo>
                    <a:pt x="964286" y="5745600"/>
                  </a:moveTo>
                  <a:lnTo>
                    <a:pt x="939600" y="5723229"/>
                  </a:lnTo>
                  <a:lnTo>
                    <a:pt x="952714" y="5704715"/>
                  </a:lnTo>
                  <a:lnTo>
                    <a:pt x="964286" y="5745600"/>
                  </a:lnTo>
                  <a:close/>
                  <a:moveTo>
                    <a:pt x="926486" y="5742515"/>
                  </a:moveTo>
                  <a:lnTo>
                    <a:pt x="938057" y="5752543"/>
                  </a:lnTo>
                  <a:lnTo>
                    <a:pt x="920314" y="5751000"/>
                  </a:lnTo>
                  <a:lnTo>
                    <a:pt x="926486" y="5742515"/>
                  </a:lnTo>
                  <a:close/>
                  <a:moveTo>
                    <a:pt x="974314" y="5786486"/>
                  </a:moveTo>
                  <a:lnTo>
                    <a:pt x="975857" y="5797286"/>
                  </a:lnTo>
                  <a:cubicBezTo>
                    <a:pt x="961972" y="5799600"/>
                    <a:pt x="948086" y="5801914"/>
                    <a:pt x="934972" y="5805000"/>
                  </a:cubicBezTo>
                  <a:lnTo>
                    <a:pt x="925714" y="5782629"/>
                  </a:lnTo>
                  <a:lnTo>
                    <a:pt x="974314" y="5786486"/>
                  </a:lnTo>
                  <a:close/>
                  <a:moveTo>
                    <a:pt x="973543" y="5676172"/>
                  </a:moveTo>
                  <a:lnTo>
                    <a:pt x="990514" y="5652257"/>
                  </a:lnTo>
                  <a:lnTo>
                    <a:pt x="1032171" y="5687743"/>
                  </a:lnTo>
                  <a:lnTo>
                    <a:pt x="1015972" y="5711658"/>
                  </a:lnTo>
                  <a:lnTo>
                    <a:pt x="973543" y="5676172"/>
                  </a:lnTo>
                  <a:close/>
                  <a:moveTo>
                    <a:pt x="1003629" y="5633743"/>
                  </a:moveTo>
                  <a:lnTo>
                    <a:pt x="1016743" y="5616000"/>
                  </a:lnTo>
                  <a:lnTo>
                    <a:pt x="1027543" y="5654572"/>
                  </a:lnTo>
                  <a:lnTo>
                    <a:pt x="1003629" y="5633743"/>
                  </a:lnTo>
                  <a:close/>
                  <a:moveTo>
                    <a:pt x="1002086" y="5731715"/>
                  </a:moveTo>
                  <a:lnTo>
                    <a:pt x="989743" y="5750229"/>
                  </a:lnTo>
                  <a:lnTo>
                    <a:pt x="978943" y="5712429"/>
                  </a:lnTo>
                  <a:lnTo>
                    <a:pt x="1002086" y="5731715"/>
                  </a:lnTo>
                  <a:close/>
                  <a:moveTo>
                    <a:pt x="1032171" y="5790343"/>
                  </a:moveTo>
                  <a:cubicBezTo>
                    <a:pt x="1026000" y="5791115"/>
                    <a:pt x="1019829" y="5791115"/>
                    <a:pt x="1012886" y="5791886"/>
                  </a:cubicBezTo>
                  <a:cubicBezTo>
                    <a:pt x="1008257" y="5792658"/>
                    <a:pt x="1003629" y="5793429"/>
                    <a:pt x="999000" y="5793429"/>
                  </a:cubicBezTo>
                  <a:lnTo>
                    <a:pt x="998229" y="5787257"/>
                  </a:lnTo>
                  <a:lnTo>
                    <a:pt x="1032171" y="5790343"/>
                  </a:lnTo>
                  <a:close/>
                  <a:moveTo>
                    <a:pt x="1012114" y="5757943"/>
                  </a:moveTo>
                  <a:lnTo>
                    <a:pt x="1019829" y="5747143"/>
                  </a:lnTo>
                  <a:lnTo>
                    <a:pt x="1034486" y="5759486"/>
                  </a:lnTo>
                  <a:lnTo>
                    <a:pt x="1012114" y="5757943"/>
                  </a:lnTo>
                  <a:close/>
                  <a:moveTo>
                    <a:pt x="1032943" y="5727857"/>
                  </a:moveTo>
                  <a:lnTo>
                    <a:pt x="1042972" y="5712429"/>
                  </a:lnTo>
                  <a:lnTo>
                    <a:pt x="1051457" y="5744057"/>
                  </a:lnTo>
                  <a:lnTo>
                    <a:pt x="1032943" y="5727857"/>
                  </a:lnTo>
                  <a:close/>
                  <a:moveTo>
                    <a:pt x="1041429" y="5621400"/>
                  </a:moveTo>
                  <a:lnTo>
                    <a:pt x="1063029" y="5641457"/>
                  </a:lnTo>
                  <a:lnTo>
                    <a:pt x="1051457" y="5658429"/>
                  </a:lnTo>
                  <a:lnTo>
                    <a:pt x="1041429" y="5621400"/>
                  </a:lnTo>
                  <a:close/>
                  <a:moveTo>
                    <a:pt x="1056857" y="5604429"/>
                  </a:moveTo>
                  <a:lnTo>
                    <a:pt x="1086171" y="5606743"/>
                  </a:lnTo>
                  <a:lnTo>
                    <a:pt x="1076143" y="5622172"/>
                  </a:lnTo>
                  <a:lnTo>
                    <a:pt x="1056857" y="5604429"/>
                  </a:lnTo>
                  <a:close/>
                  <a:moveTo>
                    <a:pt x="1093114" y="5637600"/>
                  </a:moveTo>
                  <a:lnTo>
                    <a:pt x="1102371" y="5623715"/>
                  </a:lnTo>
                  <a:lnTo>
                    <a:pt x="1110086" y="5653029"/>
                  </a:lnTo>
                  <a:lnTo>
                    <a:pt x="1093114" y="5637600"/>
                  </a:lnTo>
                  <a:close/>
                  <a:moveTo>
                    <a:pt x="1108543" y="5754857"/>
                  </a:moveTo>
                  <a:lnTo>
                    <a:pt x="1122429" y="5766429"/>
                  </a:lnTo>
                  <a:lnTo>
                    <a:pt x="1102371" y="5764886"/>
                  </a:lnTo>
                  <a:lnTo>
                    <a:pt x="1108543" y="5754857"/>
                  </a:lnTo>
                  <a:close/>
                  <a:moveTo>
                    <a:pt x="1121657" y="5735572"/>
                  </a:moveTo>
                  <a:lnTo>
                    <a:pt x="1129371" y="5724000"/>
                  </a:lnTo>
                  <a:lnTo>
                    <a:pt x="1135543" y="5747914"/>
                  </a:lnTo>
                  <a:lnTo>
                    <a:pt x="1121657" y="5735572"/>
                  </a:lnTo>
                  <a:close/>
                  <a:moveTo>
                    <a:pt x="1127829" y="5630658"/>
                  </a:moveTo>
                  <a:lnTo>
                    <a:pt x="1149429" y="5649943"/>
                  </a:lnTo>
                  <a:lnTo>
                    <a:pt x="1137857" y="5667686"/>
                  </a:lnTo>
                  <a:lnTo>
                    <a:pt x="1127829" y="5630658"/>
                  </a:lnTo>
                  <a:close/>
                  <a:moveTo>
                    <a:pt x="1140943" y="5611372"/>
                  </a:moveTo>
                  <a:lnTo>
                    <a:pt x="1172571" y="5613686"/>
                  </a:lnTo>
                  <a:lnTo>
                    <a:pt x="1162543" y="5629115"/>
                  </a:lnTo>
                  <a:lnTo>
                    <a:pt x="1140943" y="5611372"/>
                  </a:lnTo>
                  <a:close/>
                  <a:moveTo>
                    <a:pt x="1180286" y="5645314"/>
                  </a:moveTo>
                  <a:lnTo>
                    <a:pt x="1188000" y="5633743"/>
                  </a:lnTo>
                  <a:lnTo>
                    <a:pt x="1194943" y="5658429"/>
                  </a:lnTo>
                  <a:lnTo>
                    <a:pt x="1180286" y="5645314"/>
                  </a:lnTo>
                  <a:close/>
                  <a:moveTo>
                    <a:pt x="1190314" y="5758715"/>
                  </a:moveTo>
                  <a:lnTo>
                    <a:pt x="1205743" y="5772600"/>
                  </a:lnTo>
                  <a:lnTo>
                    <a:pt x="1182600" y="5771057"/>
                  </a:lnTo>
                  <a:lnTo>
                    <a:pt x="1190314" y="5758715"/>
                  </a:lnTo>
                  <a:close/>
                  <a:moveTo>
                    <a:pt x="1202657" y="5738658"/>
                  </a:moveTo>
                  <a:lnTo>
                    <a:pt x="1213457" y="5721686"/>
                  </a:lnTo>
                  <a:lnTo>
                    <a:pt x="1224257" y="5758715"/>
                  </a:lnTo>
                  <a:lnTo>
                    <a:pt x="1202657" y="5738658"/>
                  </a:lnTo>
                  <a:close/>
                  <a:moveTo>
                    <a:pt x="1221171" y="5667686"/>
                  </a:moveTo>
                  <a:lnTo>
                    <a:pt x="1213457" y="5640686"/>
                  </a:lnTo>
                  <a:lnTo>
                    <a:pt x="1229657" y="5655343"/>
                  </a:lnTo>
                  <a:lnTo>
                    <a:pt x="1221171" y="5667686"/>
                  </a:lnTo>
                  <a:close/>
                  <a:moveTo>
                    <a:pt x="1224257" y="5618314"/>
                  </a:moveTo>
                  <a:lnTo>
                    <a:pt x="1252029" y="5620629"/>
                  </a:lnTo>
                  <a:lnTo>
                    <a:pt x="1242771" y="5634515"/>
                  </a:lnTo>
                  <a:lnTo>
                    <a:pt x="1224257" y="5618314"/>
                  </a:lnTo>
                  <a:close/>
                  <a:moveTo>
                    <a:pt x="1259743" y="5650715"/>
                  </a:moveTo>
                  <a:lnTo>
                    <a:pt x="1270543" y="5634515"/>
                  </a:lnTo>
                  <a:lnTo>
                    <a:pt x="1282114" y="5670000"/>
                  </a:lnTo>
                  <a:lnTo>
                    <a:pt x="1259743" y="5650715"/>
                  </a:lnTo>
                  <a:close/>
                  <a:moveTo>
                    <a:pt x="1279800" y="5763343"/>
                  </a:moveTo>
                  <a:lnTo>
                    <a:pt x="1298314" y="5779543"/>
                  </a:lnTo>
                  <a:lnTo>
                    <a:pt x="1270543" y="5777229"/>
                  </a:lnTo>
                  <a:lnTo>
                    <a:pt x="1279800" y="5763343"/>
                  </a:lnTo>
                  <a:close/>
                  <a:moveTo>
                    <a:pt x="1292143" y="5744057"/>
                  </a:moveTo>
                  <a:lnTo>
                    <a:pt x="1300629" y="5730943"/>
                  </a:lnTo>
                  <a:lnTo>
                    <a:pt x="1309886" y="5758715"/>
                  </a:lnTo>
                  <a:lnTo>
                    <a:pt x="1292143" y="5744057"/>
                  </a:lnTo>
                  <a:close/>
                  <a:moveTo>
                    <a:pt x="1317600" y="5661515"/>
                  </a:moveTo>
                  <a:lnTo>
                    <a:pt x="1308343" y="5676172"/>
                  </a:lnTo>
                  <a:lnTo>
                    <a:pt x="1298314" y="5643771"/>
                  </a:lnTo>
                  <a:lnTo>
                    <a:pt x="1317600" y="5661515"/>
                  </a:lnTo>
                  <a:close/>
                  <a:moveTo>
                    <a:pt x="1312200" y="5626029"/>
                  </a:moveTo>
                  <a:lnTo>
                    <a:pt x="1339200" y="5628343"/>
                  </a:lnTo>
                  <a:lnTo>
                    <a:pt x="1330714" y="5642229"/>
                  </a:lnTo>
                  <a:lnTo>
                    <a:pt x="1312200" y="5626029"/>
                  </a:lnTo>
                  <a:close/>
                  <a:moveTo>
                    <a:pt x="1351543" y="5814257"/>
                  </a:moveTo>
                  <a:lnTo>
                    <a:pt x="1350000" y="5821200"/>
                  </a:lnTo>
                  <a:cubicBezTo>
                    <a:pt x="1336114" y="5817343"/>
                    <a:pt x="1322229" y="5814257"/>
                    <a:pt x="1308343" y="5811172"/>
                  </a:cubicBezTo>
                  <a:lnTo>
                    <a:pt x="1351543" y="5814257"/>
                  </a:lnTo>
                  <a:close/>
                  <a:moveTo>
                    <a:pt x="1328400" y="5742515"/>
                  </a:moveTo>
                  <a:lnTo>
                    <a:pt x="1348457" y="5760257"/>
                  </a:lnTo>
                  <a:lnTo>
                    <a:pt x="1339200" y="5776457"/>
                  </a:lnTo>
                  <a:lnTo>
                    <a:pt x="1328400" y="5742515"/>
                  </a:lnTo>
                  <a:close/>
                  <a:moveTo>
                    <a:pt x="1318371" y="5702400"/>
                  </a:moveTo>
                  <a:lnTo>
                    <a:pt x="1334571" y="5676943"/>
                  </a:lnTo>
                  <a:lnTo>
                    <a:pt x="1375457" y="5713200"/>
                  </a:lnTo>
                  <a:lnTo>
                    <a:pt x="1360800" y="5738658"/>
                  </a:lnTo>
                  <a:lnTo>
                    <a:pt x="1318371" y="5702400"/>
                  </a:lnTo>
                  <a:close/>
                  <a:moveTo>
                    <a:pt x="1346914" y="5657658"/>
                  </a:moveTo>
                  <a:lnTo>
                    <a:pt x="1355400" y="5644543"/>
                  </a:lnTo>
                  <a:lnTo>
                    <a:pt x="1363886" y="5672314"/>
                  </a:lnTo>
                  <a:lnTo>
                    <a:pt x="1346914" y="5657658"/>
                  </a:lnTo>
                  <a:close/>
                  <a:moveTo>
                    <a:pt x="1366200" y="5775686"/>
                  </a:moveTo>
                  <a:lnTo>
                    <a:pt x="1377000" y="5785715"/>
                  </a:lnTo>
                  <a:lnTo>
                    <a:pt x="1360800" y="5784172"/>
                  </a:lnTo>
                  <a:lnTo>
                    <a:pt x="1366200" y="5775686"/>
                  </a:lnTo>
                  <a:close/>
                  <a:moveTo>
                    <a:pt x="1374686" y="5815800"/>
                  </a:moveTo>
                  <a:lnTo>
                    <a:pt x="1413257" y="5818886"/>
                  </a:lnTo>
                  <a:lnTo>
                    <a:pt x="1413257" y="5839715"/>
                  </a:lnTo>
                  <a:cubicBezTo>
                    <a:pt x="1400143" y="5835086"/>
                    <a:pt x="1386257" y="5831229"/>
                    <a:pt x="1372371" y="5827372"/>
                  </a:cubicBezTo>
                  <a:lnTo>
                    <a:pt x="1374686" y="5815800"/>
                  </a:lnTo>
                  <a:close/>
                  <a:moveTo>
                    <a:pt x="1458771" y="5720914"/>
                  </a:moveTo>
                  <a:lnTo>
                    <a:pt x="1444886" y="5745600"/>
                  </a:lnTo>
                  <a:lnTo>
                    <a:pt x="1404771" y="5709343"/>
                  </a:lnTo>
                  <a:lnTo>
                    <a:pt x="1418657" y="5685429"/>
                  </a:lnTo>
                  <a:lnTo>
                    <a:pt x="1458771" y="5720914"/>
                  </a:lnTo>
                  <a:close/>
                  <a:moveTo>
                    <a:pt x="1430229" y="5665372"/>
                  </a:moveTo>
                  <a:lnTo>
                    <a:pt x="1438714" y="5650715"/>
                  </a:lnTo>
                  <a:lnTo>
                    <a:pt x="1447200" y="5680800"/>
                  </a:lnTo>
                  <a:lnTo>
                    <a:pt x="1430229" y="5665372"/>
                  </a:lnTo>
                  <a:close/>
                  <a:moveTo>
                    <a:pt x="1461857" y="5791886"/>
                  </a:moveTo>
                  <a:lnTo>
                    <a:pt x="1445657" y="5790343"/>
                  </a:lnTo>
                  <a:lnTo>
                    <a:pt x="1451057" y="5781086"/>
                  </a:lnTo>
                  <a:lnTo>
                    <a:pt x="1461857" y="5791886"/>
                  </a:lnTo>
                  <a:close/>
                  <a:moveTo>
                    <a:pt x="1412486" y="5649943"/>
                  </a:moveTo>
                  <a:lnTo>
                    <a:pt x="1393200" y="5632972"/>
                  </a:lnTo>
                  <a:lnTo>
                    <a:pt x="1420972" y="5635286"/>
                  </a:lnTo>
                  <a:lnTo>
                    <a:pt x="1412486" y="5649943"/>
                  </a:lnTo>
                  <a:close/>
                  <a:moveTo>
                    <a:pt x="1400914" y="5670000"/>
                  </a:moveTo>
                  <a:lnTo>
                    <a:pt x="1391657" y="5685429"/>
                  </a:lnTo>
                  <a:lnTo>
                    <a:pt x="1381629" y="5653800"/>
                  </a:lnTo>
                  <a:lnTo>
                    <a:pt x="1400914" y="5670000"/>
                  </a:lnTo>
                  <a:close/>
                  <a:moveTo>
                    <a:pt x="1385486" y="5742515"/>
                  </a:moveTo>
                  <a:lnTo>
                    <a:pt x="1393972" y="5770286"/>
                  </a:lnTo>
                  <a:lnTo>
                    <a:pt x="1377771" y="5755629"/>
                  </a:lnTo>
                  <a:lnTo>
                    <a:pt x="1385486" y="5742515"/>
                  </a:lnTo>
                  <a:close/>
                  <a:moveTo>
                    <a:pt x="1410943" y="5745600"/>
                  </a:moveTo>
                  <a:lnTo>
                    <a:pt x="1433314" y="5765658"/>
                  </a:lnTo>
                  <a:lnTo>
                    <a:pt x="1423286" y="5784172"/>
                  </a:lnTo>
                  <a:lnTo>
                    <a:pt x="1410943" y="5745600"/>
                  </a:lnTo>
                  <a:close/>
                  <a:moveTo>
                    <a:pt x="1435629" y="5845886"/>
                  </a:moveTo>
                  <a:lnTo>
                    <a:pt x="1435629" y="5820429"/>
                  </a:lnTo>
                  <a:lnTo>
                    <a:pt x="1487314" y="5824286"/>
                  </a:lnTo>
                  <a:lnTo>
                    <a:pt x="1485771" y="5865172"/>
                  </a:lnTo>
                  <a:cubicBezTo>
                    <a:pt x="1468028" y="5858229"/>
                    <a:pt x="1449514" y="5851286"/>
                    <a:pt x="1431771" y="5845115"/>
                  </a:cubicBezTo>
                  <a:lnTo>
                    <a:pt x="1435629" y="5845115"/>
                  </a:lnTo>
                  <a:close/>
                  <a:moveTo>
                    <a:pt x="1468800" y="5750229"/>
                  </a:moveTo>
                  <a:lnTo>
                    <a:pt x="1475743" y="5772600"/>
                  </a:lnTo>
                  <a:lnTo>
                    <a:pt x="1463400" y="5761029"/>
                  </a:lnTo>
                  <a:lnTo>
                    <a:pt x="1468800" y="5750229"/>
                  </a:lnTo>
                  <a:close/>
                  <a:moveTo>
                    <a:pt x="1467257" y="5664600"/>
                  </a:moveTo>
                  <a:lnTo>
                    <a:pt x="1483457" y="5678486"/>
                  </a:lnTo>
                  <a:lnTo>
                    <a:pt x="1475743" y="5692372"/>
                  </a:lnTo>
                  <a:lnTo>
                    <a:pt x="1467257" y="5664600"/>
                  </a:lnTo>
                  <a:close/>
                  <a:moveTo>
                    <a:pt x="1473429" y="5639914"/>
                  </a:moveTo>
                  <a:lnTo>
                    <a:pt x="1503514" y="5642229"/>
                  </a:lnTo>
                  <a:lnTo>
                    <a:pt x="1494257" y="5657658"/>
                  </a:lnTo>
                  <a:lnTo>
                    <a:pt x="1473429" y="5639914"/>
                  </a:lnTo>
                  <a:close/>
                  <a:moveTo>
                    <a:pt x="1501200" y="5693914"/>
                  </a:moveTo>
                  <a:lnTo>
                    <a:pt x="1540543" y="5727857"/>
                  </a:lnTo>
                  <a:lnTo>
                    <a:pt x="1526657" y="5750229"/>
                  </a:lnTo>
                  <a:lnTo>
                    <a:pt x="1488086" y="5716286"/>
                  </a:lnTo>
                  <a:lnTo>
                    <a:pt x="1501200" y="5693914"/>
                  </a:lnTo>
                  <a:close/>
                  <a:moveTo>
                    <a:pt x="1512771" y="5673086"/>
                  </a:moveTo>
                  <a:lnTo>
                    <a:pt x="1522028" y="5656886"/>
                  </a:lnTo>
                  <a:lnTo>
                    <a:pt x="1532057" y="5689286"/>
                  </a:lnTo>
                  <a:lnTo>
                    <a:pt x="1512771" y="5673086"/>
                  </a:lnTo>
                  <a:close/>
                  <a:moveTo>
                    <a:pt x="1546714" y="5798057"/>
                  </a:moveTo>
                  <a:lnTo>
                    <a:pt x="1525886" y="5796515"/>
                  </a:lnTo>
                  <a:lnTo>
                    <a:pt x="1532829" y="5785715"/>
                  </a:lnTo>
                  <a:lnTo>
                    <a:pt x="1546714" y="5798057"/>
                  </a:lnTo>
                  <a:close/>
                  <a:moveTo>
                    <a:pt x="1514314" y="5770286"/>
                  </a:moveTo>
                  <a:lnTo>
                    <a:pt x="1503514" y="5788029"/>
                  </a:lnTo>
                  <a:lnTo>
                    <a:pt x="1492714" y="5751000"/>
                  </a:lnTo>
                  <a:lnTo>
                    <a:pt x="1514314" y="5770286"/>
                  </a:lnTo>
                  <a:close/>
                  <a:moveTo>
                    <a:pt x="1511229" y="5826600"/>
                  </a:moveTo>
                  <a:lnTo>
                    <a:pt x="1548257" y="5829686"/>
                  </a:lnTo>
                  <a:lnTo>
                    <a:pt x="1548257" y="5892172"/>
                  </a:lnTo>
                  <a:cubicBezTo>
                    <a:pt x="1535143" y="5886000"/>
                    <a:pt x="1522028" y="5880600"/>
                    <a:pt x="1508914" y="5875200"/>
                  </a:cubicBezTo>
                  <a:lnTo>
                    <a:pt x="1511229" y="5826600"/>
                  </a:lnTo>
                  <a:close/>
                  <a:moveTo>
                    <a:pt x="1544400" y="5765658"/>
                  </a:moveTo>
                  <a:lnTo>
                    <a:pt x="1551343" y="5754086"/>
                  </a:lnTo>
                  <a:lnTo>
                    <a:pt x="1558286" y="5778000"/>
                  </a:lnTo>
                  <a:lnTo>
                    <a:pt x="1544400" y="5765658"/>
                  </a:lnTo>
                  <a:close/>
                  <a:moveTo>
                    <a:pt x="1557514" y="5646857"/>
                  </a:moveTo>
                  <a:lnTo>
                    <a:pt x="1587600" y="5649172"/>
                  </a:lnTo>
                  <a:lnTo>
                    <a:pt x="1576028" y="5666143"/>
                  </a:lnTo>
                  <a:lnTo>
                    <a:pt x="1566771" y="5658429"/>
                  </a:lnTo>
                  <a:lnTo>
                    <a:pt x="1566000" y="5659200"/>
                  </a:lnTo>
                  <a:lnTo>
                    <a:pt x="1557514" y="5646857"/>
                  </a:lnTo>
                  <a:close/>
                  <a:moveTo>
                    <a:pt x="1596086" y="5774914"/>
                  </a:moveTo>
                  <a:lnTo>
                    <a:pt x="1586829" y="5790343"/>
                  </a:lnTo>
                  <a:lnTo>
                    <a:pt x="1576800" y="5757943"/>
                  </a:lnTo>
                  <a:lnTo>
                    <a:pt x="1596086" y="5774914"/>
                  </a:lnTo>
                  <a:close/>
                  <a:moveTo>
                    <a:pt x="1594543" y="5681572"/>
                  </a:moveTo>
                  <a:lnTo>
                    <a:pt x="1603800" y="5667686"/>
                  </a:lnTo>
                  <a:lnTo>
                    <a:pt x="1618457" y="5701629"/>
                  </a:lnTo>
                  <a:lnTo>
                    <a:pt x="1594543" y="5681572"/>
                  </a:lnTo>
                  <a:close/>
                  <a:moveTo>
                    <a:pt x="1572171" y="5719372"/>
                  </a:moveTo>
                  <a:lnTo>
                    <a:pt x="1582972" y="5734029"/>
                  </a:lnTo>
                  <a:lnTo>
                    <a:pt x="1569857" y="5722457"/>
                  </a:lnTo>
                  <a:lnTo>
                    <a:pt x="1572171" y="5719372"/>
                  </a:lnTo>
                  <a:close/>
                  <a:moveTo>
                    <a:pt x="1571400" y="5830457"/>
                  </a:moveTo>
                  <a:lnTo>
                    <a:pt x="1625400" y="5834314"/>
                  </a:lnTo>
                  <a:lnTo>
                    <a:pt x="1614600" y="5923800"/>
                  </a:lnTo>
                  <a:cubicBezTo>
                    <a:pt x="1599943" y="5916086"/>
                    <a:pt x="1586057" y="5909143"/>
                    <a:pt x="1571400" y="5902200"/>
                  </a:cubicBezTo>
                  <a:lnTo>
                    <a:pt x="1571400" y="5830457"/>
                  </a:lnTo>
                  <a:close/>
                  <a:moveTo>
                    <a:pt x="1606114" y="5802686"/>
                  </a:moveTo>
                  <a:lnTo>
                    <a:pt x="1613057" y="5790343"/>
                  </a:lnTo>
                  <a:lnTo>
                    <a:pt x="1629257" y="5804229"/>
                  </a:lnTo>
                  <a:lnTo>
                    <a:pt x="1606114" y="5802686"/>
                  </a:lnTo>
                  <a:close/>
                  <a:moveTo>
                    <a:pt x="306257" y="5596715"/>
                  </a:moveTo>
                  <a:cubicBezTo>
                    <a:pt x="306257" y="5595172"/>
                    <a:pt x="307028" y="5594400"/>
                    <a:pt x="307028" y="5592857"/>
                  </a:cubicBezTo>
                  <a:lnTo>
                    <a:pt x="308571" y="5597486"/>
                  </a:lnTo>
                  <a:lnTo>
                    <a:pt x="306257" y="5596715"/>
                  </a:lnTo>
                  <a:close/>
                  <a:moveTo>
                    <a:pt x="306257" y="5626029"/>
                  </a:moveTo>
                  <a:lnTo>
                    <a:pt x="299314" y="5634515"/>
                  </a:lnTo>
                  <a:cubicBezTo>
                    <a:pt x="300086" y="5630658"/>
                    <a:pt x="300857" y="5626800"/>
                    <a:pt x="301629" y="5622172"/>
                  </a:cubicBezTo>
                  <a:lnTo>
                    <a:pt x="306257" y="5626029"/>
                  </a:lnTo>
                  <a:close/>
                  <a:moveTo>
                    <a:pt x="1853743" y="5716286"/>
                  </a:moveTo>
                  <a:lnTo>
                    <a:pt x="1837543" y="5702400"/>
                  </a:lnTo>
                  <a:lnTo>
                    <a:pt x="1843714" y="5690829"/>
                  </a:lnTo>
                  <a:lnTo>
                    <a:pt x="1853743" y="5716286"/>
                  </a:lnTo>
                  <a:close/>
                  <a:moveTo>
                    <a:pt x="1801286" y="5719372"/>
                  </a:moveTo>
                  <a:lnTo>
                    <a:pt x="1790486" y="5691600"/>
                  </a:lnTo>
                  <a:lnTo>
                    <a:pt x="1808229" y="5707029"/>
                  </a:lnTo>
                  <a:lnTo>
                    <a:pt x="1801286" y="5719372"/>
                  </a:lnTo>
                  <a:close/>
                  <a:moveTo>
                    <a:pt x="1808229" y="5801914"/>
                  </a:moveTo>
                  <a:lnTo>
                    <a:pt x="1791257" y="5786486"/>
                  </a:lnTo>
                  <a:lnTo>
                    <a:pt x="1798200" y="5774143"/>
                  </a:lnTo>
                  <a:lnTo>
                    <a:pt x="1808229" y="5801914"/>
                  </a:lnTo>
                  <a:close/>
                  <a:moveTo>
                    <a:pt x="1797429" y="5667686"/>
                  </a:moveTo>
                  <a:lnTo>
                    <a:pt x="1828286" y="5670000"/>
                  </a:lnTo>
                  <a:lnTo>
                    <a:pt x="1819028" y="5686200"/>
                  </a:lnTo>
                  <a:lnTo>
                    <a:pt x="1797429" y="5667686"/>
                  </a:lnTo>
                  <a:close/>
                  <a:moveTo>
                    <a:pt x="1733400" y="5735572"/>
                  </a:moveTo>
                  <a:lnTo>
                    <a:pt x="1746514" y="5712429"/>
                  </a:lnTo>
                  <a:lnTo>
                    <a:pt x="1785857" y="5747914"/>
                  </a:lnTo>
                  <a:lnTo>
                    <a:pt x="1772743" y="5771057"/>
                  </a:lnTo>
                  <a:lnTo>
                    <a:pt x="1733400" y="5735572"/>
                  </a:lnTo>
                  <a:close/>
                  <a:moveTo>
                    <a:pt x="1761943" y="5791886"/>
                  </a:moveTo>
                  <a:lnTo>
                    <a:pt x="1757314" y="5799600"/>
                  </a:lnTo>
                  <a:lnTo>
                    <a:pt x="1750371" y="5781857"/>
                  </a:lnTo>
                  <a:lnTo>
                    <a:pt x="1761943" y="5791886"/>
                  </a:lnTo>
                  <a:close/>
                  <a:moveTo>
                    <a:pt x="1718743" y="5762572"/>
                  </a:moveTo>
                  <a:lnTo>
                    <a:pt x="1731857" y="5797286"/>
                  </a:lnTo>
                  <a:lnTo>
                    <a:pt x="1709486" y="5778771"/>
                  </a:lnTo>
                  <a:lnTo>
                    <a:pt x="1718743" y="5762572"/>
                  </a:lnTo>
                  <a:close/>
                  <a:moveTo>
                    <a:pt x="1712571" y="5683115"/>
                  </a:moveTo>
                  <a:lnTo>
                    <a:pt x="1728000" y="5697000"/>
                  </a:lnTo>
                  <a:lnTo>
                    <a:pt x="1721829" y="5707800"/>
                  </a:lnTo>
                  <a:lnTo>
                    <a:pt x="1712571" y="5683115"/>
                  </a:lnTo>
                  <a:close/>
                  <a:moveTo>
                    <a:pt x="1723371" y="5660743"/>
                  </a:moveTo>
                  <a:lnTo>
                    <a:pt x="1747286" y="5663057"/>
                  </a:lnTo>
                  <a:lnTo>
                    <a:pt x="1740343" y="5676172"/>
                  </a:lnTo>
                  <a:lnTo>
                    <a:pt x="1723371" y="5660743"/>
                  </a:lnTo>
                  <a:close/>
                  <a:moveTo>
                    <a:pt x="1757314" y="5691600"/>
                  </a:moveTo>
                  <a:lnTo>
                    <a:pt x="1761943" y="5682343"/>
                  </a:lnTo>
                  <a:lnTo>
                    <a:pt x="1769657" y="5702400"/>
                  </a:lnTo>
                  <a:lnTo>
                    <a:pt x="1757314" y="5691600"/>
                  </a:lnTo>
                  <a:close/>
                  <a:moveTo>
                    <a:pt x="1779686" y="5807314"/>
                  </a:moveTo>
                  <a:lnTo>
                    <a:pt x="1789714" y="5816572"/>
                  </a:lnTo>
                  <a:lnTo>
                    <a:pt x="1775057" y="5815800"/>
                  </a:lnTo>
                  <a:lnTo>
                    <a:pt x="1779686" y="5807314"/>
                  </a:lnTo>
                  <a:close/>
                  <a:moveTo>
                    <a:pt x="1695600" y="5701629"/>
                  </a:moveTo>
                  <a:lnTo>
                    <a:pt x="1677086" y="5684658"/>
                  </a:lnTo>
                  <a:lnTo>
                    <a:pt x="1684800" y="5672314"/>
                  </a:lnTo>
                  <a:lnTo>
                    <a:pt x="1695600" y="5701629"/>
                  </a:lnTo>
                  <a:close/>
                  <a:moveTo>
                    <a:pt x="1667057" y="5656115"/>
                  </a:moveTo>
                  <a:lnTo>
                    <a:pt x="1659343" y="5669229"/>
                  </a:lnTo>
                  <a:lnTo>
                    <a:pt x="1642371" y="5653800"/>
                  </a:lnTo>
                  <a:lnTo>
                    <a:pt x="1667057" y="5656115"/>
                  </a:lnTo>
                  <a:close/>
                  <a:moveTo>
                    <a:pt x="1647000" y="5689286"/>
                  </a:moveTo>
                  <a:lnTo>
                    <a:pt x="1641600" y="5697771"/>
                  </a:lnTo>
                  <a:lnTo>
                    <a:pt x="1633114" y="5676943"/>
                  </a:lnTo>
                  <a:lnTo>
                    <a:pt x="1647000" y="5689286"/>
                  </a:lnTo>
                  <a:close/>
                  <a:moveTo>
                    <a:pt x="1638514" y="5749457"/>
                  </a:moveTo>
                  <a:lnTo>
                    <a:pt x="1646229" y="5767972"/>
                  </a:lnTo>
                  <a:lnTo>
                    <a:pt x="1636200" y="5754086"/>
                  </a:lnTo>
                  <a:lnTo>
                    <a:pt x="1638514" y="5749457"/>
                  </a:lnTo>
                  <a:close/>
                  <a:moveTo>
                    <a:pt x="1647771" y="5836629"/>
                  </a:moveTo>
                  <a:lnTo>
                    <a:pt x="1658571" y="5837400"/>
                  </a:lnTo>
                  <a:lnTo>
                    <a:pt x="1685571" y="5873658"/>
                  </a:lnTo>
                  <a:lnTo>
                    <a:pt x="1676314" y="5959286"/>
                  </a:lnTo>
                  <a:cubicBezTo>
                    <a:pt x="1663200" y="5951572"/>
                    <a:pt x="1649314" y="5943857"/>
                    <a:pt x="1636200" y="5936143"/>
                  </a:cubicBezTo>
                  <a:lnTo>
                    <a:pt x="1647771" y="5836629"/>
                  </a:lnTo>
                  <a:close/>
                  <a:moveTo>
                    <a:pt x="1676314" y="5780314"/>
                  </a:moveTo>
                  <a:lnTo>
                    <a:pt x="1680171" y="5784172"/>
                  </a:lnTo>
                  <a:lnTo>
                    <a:pt x="1678629" y="5787257"/>
                  </a:lnTo>
                  <a:lnTo>
                    <a:pt x="1676314" y="5780314"/>
                  </a:lnTo>
                  <a:close/>
                  <a:moveTo>
                    <a:pt x="1657028" y="5734029"/>
                  </a:moveTo>
                  <a:lnTo>
                    <a:pt x="1653171" y="5724771"/>
                  </a:lnTo>
                  <a:lnTo>
                    <a:pt x="1664743" y="5705486"/>
                  </a:lnTo>
                  <a:lnTo>
                    <a:pt x="1704857" y="5740972"/>
                  </a:lnTo>
                  <a:lnTo>
                    <a:pt x="1692514" y="5764115"/>
                  </a:lnTo>
                  <a:lnTo>
                    <a:pt x="1657028" y="5734029"/>
                  </a:lnTo>
                  <a:close/>
                  <a:moveTo>
                    <a:pt x="1698686" y="5798829"/>
                  </a:moveTo>
                  <a:lnTo>
                    <a:pt x="1711800" y="5810400"/>
                  </a:lnTo>
                  <a:lnTo>
                    <a:pt x="1693286" y="5808857"/>
                  </a:lnTo>
                  <a:lnTo>
                    <a:pt x="1698686" y="5798829"/>
                  </a:lnTo>
                  <a:close/>
                  <a:moveTo>
                    <a:pt x="1749600" y="5961600"/>
                  </a:moveTo>
                  <a:lnTo>
                    <a:pt x="1742657" y="6001715"/>
                  </a:lnTo>
                  <a:cubicBezTo>
                    <a:pt x="1728000" y="5991686"/>
                    <a:pt x="1713343" y="5981658"/>
                    <a:pt x="1697914" y="5972400"/>
                  </a:cubicBezTo>
                  <a:lnTo>
                    <a:pt x="1705629" y="5901429"/>
                  </a:lnTo>
                  <a:lnTo>
                    <a:pt x="1749600" y="5961600"/>
                  </a:lnTo>
                  <a:close/>
                  <a:moveTo>
                    <a:pt x="1825200" y="5782629"/>
                  </a:moveTo>
                  <a:lnTo>
                    <a:pt x="1841400" y="5796515"/>
                  </a:lnTo>
                  <a:lnTo>
                    <a:pt x="1835229" y="5808086"/>
                  </a:lnTo>
                  <a:lnTo>
                    <a:pt x="1825200" y="5782629"/>
                  </a:lnTo>
                  <a:close/>
                  <a:moveTo>
                    <a:pt x="1937057" y="5818886"/>
                  </a:moveTo>
                  <a:lnTo>
                    <a:pt x="1943229" y="5824286"/>
                  </a:lnTo>
                  <a:lnTo>
                    <a:pt x="1945543" y="5821200"/>
                  </a:lnTo>
                  <a:cubicBezTo>
                    <a:pt x="1947086" y="5823515"/>
                    <a:pt x="1948629" y="5825829"/>
                    <a:pt x="1950171" y="5828143"/>
                  </a:cubicBezTo>
                  <a:lnTo>
                    <a:pt x="1932429" y="5826600"/>
                  </a:lnTo>
                  <a:lnTo>
                    <a:pt x="1937057" y="5818886"/>
                  </a:lnTo>
                  <a:close/>
                  <a:moveTo>
                    <a:pt x="1919314" y="5803457"/>
                  </a:moveTo>
                  <a:lnTo>
                    <a:pt x="1914686" y="5810400"/>
                  </a:lnTo>
                  <a:lnTo>
                    <a:pt x="1908514" y="5793429"/>
                  </a:lnTo>
                  <a:lnTo>
                    <a:pt x="1919314" y="5803457"/>
                  </a:lnTo>
                  <a:close/>
                  <a:moveTo>
                    <a:pt x="1896171" y="5746372"/>
                  </a:moveTo>
                  <a:cubicBezTo>
                    <a:pt x="1899257" y="5751000"/>
                    <a:pt x="1902343" y="5755629"/>
                    <a:pt x="1905429" y="5761029"/>
                  </a:cubicBezTo>
                  <a:lnTo>
                    <a:pt x="1893857" y="5751000"/>
                  </a:lnTo>
                  <a:lnTo>
                    <a:pt x="1896171" y="5746372"/>
                  </a:lnTo>
                  <a:close/>
                  <a:moveTo>
                    <a:pt x="1877657" y="5778771"/>
                  </a:moveTo>
                  <a:lnTo>
                    <a:pt x="1889229" y="5808857"/>
                  </a:lnTo>
                  <a:lnTo>
                    <a:pt x="1870714" y="5791886"/>
                  </a:lnTo>
                  <a:lnTo>
                    <a:pt x="1877657" y="5778771"/>
                  </a:lnTo>
                  <a:close/>
                  <a:moveTo>
                    <a:pt x="1853743" y="5821200"/>
                  </a:moveTo>
                  <a:lnTo>
                    <a:pt x="1858371" y="5812715"/>
                  </a:lnTo>
                  <a:lnTo>
                    <a:pt x="1869943" y="5822743"/>
                  </a:lnTo>
                  <a:lnTo>
                    <a:pt x="1853743" y="5821200"/>
                  </a:lnTo>
                  <a:close/>
                  <a:moveTo>
                    <a:pt x="1852972" y="5775686"/>
                  </a:moveTo>
                  <a:lnTo>
                    <a:pt x="1815171" y="5742515"/>
                  </a:lnTo>
                  <a:lnTo>
                    <a:pt x="1825972" y="5722457"/>
                  </a:lnTo>
                  <a:lnTo>
                    <a:pt x="1863771" y="5755629"/>
                  </a:lnTo>
                  <a:lnTo>
                    <a:pt x="1852972" y="5775686"/>
                  </a:lnTo>
                  <a:close/>
                  <a:moveTo>
                    <a:pt x="369514" y="5356029"/>
                  </a:moveTo>
                  <a:lnTo>
                    <a:pt x="397286" y="5336743"/>
                  </a:lnTo>
                  <a:lnTo>
                    <a:pt x="397286" y="5358343"/>
                  </a:lnTo>
                  <a:lnTo>
                    <a:pt x="369514" y="5356029"/>
                  </a:lnTo>
                  <a:close/>
                  <a:moveTo>
                    <a:pt x="528429" y="5106857"/>
                  </a:moveTo>
                  <a:lnTo>
                    <a:pt x="524571" y="5183229"/>
                  </a:lnTo>
                  <a:lnTo>
                    <a:pt x="516857" y="5182457"/>
                  </a:lnTo>
                  <a:lnTo>
                    <a:pt x="438171" y="5098372"/>
                  </a:lnTo>
                  <a:lnTo>
                    <a:pt x="528429" y="5106857"/>
                  </a:lnTo>
                  <a:close/>
                  <a:moveTo>
                    <a:pt x="426600" y="5065972"/>
                  </a:moveTo>
                  <a:lnTo>
                    <a:pt x="533829" y="4987286"/>
                  </a:lnTo>
                  <a:lnTo>
                    <a:pt x="529200" y="5076000"/>
                  </a:lnTo>
                  <a:lnTo>
                    <a:pt x="426600" y="5065972"/>
                  </a:lnTo>
                  <a:close/>
                  <a:moveTo>
                    <a:pt x="520714" y="5253429"/>
                  </a:moveTo>
                  <a:lnTo>
                    <a:pt x="514543" y="5367600"/>
                  </a:lnTo>
                  <a:lnTo>
                    <a:pt x="511457" y="5367600"/>
                  </a:lnTo>
                  <a:lnTo>
                    <a:pt x="511457" y="5258829"/>
                  </a:lnTo>
                  <a:lnTo>
                    <a:pt x="520714" y="5253429"/>
                  </a:lnTo>
                  <a:close/>
                  <a:moveTo>
                    <a:pt x="496800" y="5269629"/>
                  </a:moveTo>
                  <a:lnTo>
                    <a:pt x="496800" y="5366057"/>
                  </a:lnTo>
                  <a:lnTo>
                    <a:pt x="413486" y="5359115"/>
                  </a:lnTo>
                  <a:lnTo>
                    <a:pt x="413486" y="5325943"/>
                  </a:lnTo>
                  <a:lnTo>
                    <a:pt x="496800" y="5269629"/>
                  </a:lnTo>
                  <a:close/>
                  <a:moveTo>
                    <a:pt x="412714" y="5289686"/>
                  </a:moveTo>
                  <a:lnTo>
                    <a:pt x="412714" y="5203286"/>
                  </a:lnTo>
                  <a:lnTo>
                    <a:pt x="496028" y="5211771"/>
                  </a:lnTo>
                  <a:lnTo>
                    <a:pt x="496028" y="5233372"/>
                  </a:lnTo>
                  <a:lnTo>
                    <a:pt x="412714" y="5289686"/>
                  </a:lnTo>
                  <a:close/>
                  <a:moveTo>
                    <a:pt x="565457" y="4978800"/>
                  </a:moveTo>
                  <a:lnTo>
                    <a:pt x="669600" y="5089115"/>
                  </a:lnTo>
                  <a:lnTo>
                    <a:pt x="560829" y="5079086"/>
                  </a:lnTo>
                  <a:lnTo>
                    <a:pt x="565457" y="4978800"/>
                  </a:lnTo>
                  <a:close/>
                  <a:moveTo>
                    <a:pt x="564686" y="4397143"/>
                  </a:moveTo>
                  <a:lnTo>
                    <a:pt x="522257" y="4350086"/>
                  </a:lnTo>
                  <a:lnTo>
                    <a:pt x="567000" y="4356257"/>
                  </a:lnTo>
                  <a:lnTo>
                    <a:pt x="564686" y="4397143"/>
                  </a:lnTo>
                  <a:close/>
                  <a:moveTo>
                    <a:pt x="590143" y="5261914"/>
                  </a:moveTo>
                  <a:lnTo>
                    <a:pt x="590143" y="5221029"/>
                  </a:lnTo>
                  <a:lnTo>
                    <a:pt x="679629" y="5230286"/>
                  </a:lnTo>
                  <a:lnTo>
                    <a:pt x="679629" y="5357572"/>
                  </a:lnTo>
                  <a:lnTo>
                    <a:pt x="590143" y="5261914"/>
                  </a:lnTo>
                  <a:close/>
                  <a:moveTo>
                    <a:pt x="659571" y="5380715"/>
                  </a:moveTo>
                  <a:lnTo>
                    <a:pt x="590914" y="5374543"/>
                  </a:lnTo>
                  <a:lnTo>
                    <a:pt x="590914" y="5306658"/>
                  </a:lnTo>
                  <a:lnTo>
                    <a:pt x="659571" y="5380715"/>
                  </a:lnTo>
                  <a:close/>
                  <a:moveTo>
                    <a:pt x="611743" y="5192486"/>
                  </a:moveTo>
                  <a:lnTo>
                    <a:pt x="695829" y="5135400"/>
                  </a:lnTo>
                  <a:lnTo>
                    <a:pt x="695057" y="5200972"/>
                  </a:lnTo>
                  <a:lnTo>
                    <a:pt x="611743" y="5192486"/>
                  </a:lnTo>
                  <a:close/>
                  <a:moveTo>
                    <a:pt x="594000" y="4414886"/>
                  </a:moveTo>
                  <a:lnTo>
                    <a:pt x="597086" y="4360886"/>
                  </a:lnTo>
                  <a:lnTo>
                    <a:pt x="654943" y="4369372"/>
                  </a:lnTo>
                  <a:lnTo>
                    <a:pt x="594000" y="4414886"/>
                  </a:lnTo>
                  <a:close/>
                  <a:moveTo>
                    <a:pt x="698143" y="4375543"/>
                  </a:moveTo>
                  <a:lnTo>
                    <a:pt x="702771" y="4376314"/>
                  </a:lnTo>
                  <a:lnTo>
                    <a:pt x="701229" y="4549115"/>
                  </a:lnTo>
                  <a:lnTo>
                    <a:pt x="607114" y="4444972"/>
                  </a:lnTo>
                  <a:lnTo>
                    <a:pt x="698143" y="4375543"/>
                  </a:lnTo>
                  <a:close/>
                  <a:moveTo>
                    <a:pt x="658028" y="4546800"/>
                  </a:moveTo>
                  <a:lnTo>
                    <a:pt x="587829" y="4541400"/>
                  </a:lnTo>
                  <a:lnTo>
                    <a:pt x="591686" y="4472743"/>
                  </a:lnTo>
                  <a:lnTo>
                    <a:pt x="658028" y="4546800"/>
                  </a:lnTo>
                  <a:close/>
                  <a:moveTo>
                    <a:pt x="684257" y="4579200"/>
                  </a:moveTo>
                  <a:lnTo>
                    <a:pt x="582429" y="4657886"/>
                  </a:lnTo>
                  <a:lnTo>
                    <a:pt x="587057" y="4571486"/>
                  </a:lnTo>
                  <a:lnTo>
                    <a:pt x="684257" y="4579200"/>
                  </a:lnTo>
                  <a:close/>
                  <a:moveTo>
                    <a:pt x="700457" y="4605429"/>
                  </a:moveTo>
                  <a:lnTo>
                    <a:pt x="698914" y="4799829"/>
                  </a:lnTo>
                  <a:lnTo>
                    <a:pt x="595543" y="4686429"/>
                  </a:lnTo>
                  <a:lnTo>
                    <a:pt x="700457" y="4605429"/>
                  </a:lnTo>
                  <a:close/>
                  <a:moveTo>
                    <a:pt x="672686" y="4817572"/>
                  </a:moveTo>
                  <a:lnTo>
                    <a:pt x="573943" y="4806000"/>
                  </a:lnTo>
                  <a:lnTo>
                    <a:pt x="578571" y="4714972"/>
                  </a:lnTo>
                  <a:lnTo>
                    <a:pt x="672686" y="4817572"/>
                  </a:lnTo>
                  <a:close/>
                  <a:moveTo>
                    <a:pt x="698143" y="4866943"/>
                  </a:moveTo>
                  <a:lnTo>
                    <a:pt x="696600" y="5072914"/>
                  </a:lnTo>
                  <a:lnTo>
                    <a:pt x="582429" y="4951800"/>
                  </a:lnTo>
                  <a:lnTo>
                    <a:pt x="698143" y="4866943"/>
                  </a:lnTo>
                  <a:close/>
                  <a:moveTo>
                    <a:pt x="671914" y="4848429"/>
                  </a:moveTo>
                  <a:lnTo>
                    <a:pt x="568543" y="4924029"/>
                  </a:lnTo>
                  <a:lnTo>
                    <a:pt x="573171" y="4836086"/>
                  </a:lnTo>
                  <a:lnTo>
                    <a:pt x="671914" y="4848429"/>
                  </a:lnTo>
                  <a:close/>
                  <a:moveTo>
                    <a:pt x="664200" y="5119200"/>
                  </a:moveTo>
                  <a:lnTo>
                    <a:pt x="563914" y="5187086"/>
                  </a:lnTo>
                  <a:lnTo>
                    <a:pt x="554657" y="5186314"/>
                  </a:lnTo>
                  <a:lnTo>
                    <a:pt x="558514" y="5109172"/>
                  </a:lnTo>
                  <a:lnTo>
                    <a:pt x="664200" y="5119200"/>
                  </a:lnTo>
                  <a:close/>
                  <a:moveTo>
                    <a:pt x="575486" y="5219486"/>
                  </a:moveTo>
                  <a:lnTo>
                    <a:pt x="575486" y="5244943"/>
                  </a:lnTo>
                  <a:lnTo>
                    <a:pt x="559286" y="5227972"/>
                  </a:lnTo>
                  <a:lnTo>
                    <a:pt x="572400" y="5219486"/>
                  </a:lnTo>
                  <a:lnTo>
                    <a:pt x="575486" y="5219486"/>
                  </a:lnTo>
                  <a:close/>
                  <a:moveTo>
                    <a:pt x="556972" y="4539086"/>
                  </a:moveTo>
                  <a:lnTo>
                    <a:pt x="487543" y="4533686"/>
                  </a:lnTo>
                  <a:lnTo>
                    <a:pt x="560057" y="4478914"/>
                  </a:lnTo>
                  <a:lnTo>
                    <a:pt x="556972" y="4539086"/>
                  </a:lnTo>
                  <a:close/>
                  <a:moveTo>
                    <a:pt x="555429" y="4569943"/>
                  </a:moveTo>
                  <a:lnTo>
                    <a:pt x="551571" y="4639372"/>
                  </a:lnTo>
                  <a:lnTo>
                    <a:pt x="482914" y="4564543"/>
                  </a:lnTo>
                  <a:lnTo>
                    <a:pt x="555429" y="4569943"/>
                  </a:lnTo>
                  <a:close/>
                  <a:moveTo>
                    <a:pt x="575486" y="5290457"/>
                  </a:moveTo>
                  <a:lnTo>
                    <a:pt x="575486" y="5373771"/>
                  </a:lnTo>
                  <a:lnTo>
                    <a:pt x="545400" y="5371457"/>
                  </a:lnTo>
                  <a:lnTo>
                    <a:pt x="550800" y="5265000"/>
                  </a:lnTo>
                  <a:lnTo>
                    <a:pt x="575486" y="5290457"/>
                  </a:lnTo>
                  <a:close/>
                  <a:moveTo>
                    <a:pt x="543857" y="4802143"/>
                  </a:moveTo>
                  <a:lnTo>
                    <a:pt x="459771" y="4792115"/>
                  </a:lnTo>
                  <a:lnTo>
                    <a:pt x="547714" y="4724229"/>
                  </a:lnTo>
                  <a:lnTo>
                    <a:pt x="543857" y="4802143"/>
                  </a:lnTo>
                  <a:close/>
                  <a:moveTo>
                    <a:pt x="542314" y="4832229"/>
                  </a:moveTo>
                  <a:lnTo>
                    <a:pt x="538457" y="4904743"/>
                  </a:lnTo>
                  <a:lnTo>
                    <a:pt x="460543" y="4822200"/>
                  </a:lnTo>
                  <a:lnTo>
                    <a:pt x="542314" y="4832229"/>
                  </a:lnTo>
                  <a:close/>
                  <a:moveTo>
                    <a:pt x="624857" y="4178829"/>
                  </a:moveTo>
                  <a:lnTo>
                    <a:pt x="602486" y="4200429"/>
                  </a:lnTo>
                  <a:lnTo>
                    <a:pt x="606343" y="4154914"/>
                  </a:lnTo>
                  <a:lnTo>
                    <a:pt x="624857" y="4178829"/>
                  </a:lnTo>
                  <a:close/>
                  <a:moveTo>
                    <a:pt x="618686" y="4120972"/>
                  </a:moveTo>
                  <a:lnTo>
                    <a:pt x="675771" y="4130229"/>
                  </a:lnTo>
                  <a:lnTo>
                    <a:pt x="647229" y="4157229"/>
                  </a:lnTo>
                  <a:lnTo>
                    <a:pt x="618686" y="4120972"/>
                  </a:lnTo>
                  <a:close/>
                  <a:moveTo>
                    <a:pt x="644143" y="4203515"/>
                  </a:moveTo>
                  <a:lnTo>
                    <a:pt x="667286" y="4232829"/>
                  </a:lnTo>
                  <a:lnTo>
                    <a:pt x="620229" y="4225115"/>
                  </a:lnTo>
                  <a:lnTo>
                    <a:pt x="644143" y="4203515"/>
                  </a:lnTo>
                  <a:close/>
                  <a:moveTo>
                    <a:pt x="666514" y="4181914"/>
                  </a:moveTo>
                  <a:lnTo>
                    <a:pt x="704314" y="4146429"/>
                  </a:lnTo>
                  <a:lnTo>
                    <a:pt x="703543" y="4228972"/>
                  </a:lnTo>
                  <a:lnTo>
                    <a:pt x="666514" y="4181914"/>
                  </a:lnTo>
                  <a:close/>
                  <a:moveTo>
                    <a:pt x="803829" y="4204286"/>
                  </a:moveTo>
                  <a:lnTo>
                    <a:pt x="832371" y="4178829"/>
                  </a:lnTo>
                  <a:lnTo>
                    <a:pt x="838543" y="4242086"/>
                  </a:lnTo>
                  <a:lnTo>
                    <a:pt x="803829" y="4204286"/>
                  </a:lnTo>
                  <a:close/>
                  <a:moveTo>
                    <a:pt x="808457" y="4255200"/>
                  </a:moveTo>
                  <a:lnTo>
                    <a:pt x="756771" y="4246715"/>
                  </a:lnTo>
                  <a:lnTo>
                    <a:pt x="781457" y="4224343"/>
                  </a:lnTo>
                  <a:lnTo>
                    <a:pt x="808457" y="4255200"/>
                  </a:lnTo>
                  <a:close/>
                  <a:moveTo>
                    <a:pt x="783000" y="4181143"/>
                  </a:moveTo>
                  <a:lnTo>
                    <a:pt x="748286" y="4142572"/>
                  </a:lnTo>
                  <a:lnTo>
                    <a:pt x="813086" y="4153372"/>
                  </a:lnTo>
                  <a:lnTo>
                    <a:pt x="783000" y="4181143"/>
                  </a:lnTo>
                  <a:close/>
                  <a:moveTo>
                    <a:pt x="760629" y="4201972"/>
                  </a:moveTo>
                  <a:lnTo>
                    <a:pt x="734400" y="4225886"/>
                  </a:lnTo>
                  <a:lnTo>
                    <a:pt x="735171" y="4174200"/>
                  </a:lnTo>
                  <a:lnTo>
                    <a:pt x="760629" y="4201972"/>
                  </a:lnTo>
                  <a:close/>
                  <a:moveTo>
                    <a:pt x="840857" y="4291457"/>
                  </a:moveTo>
                  <a:lnTo>
                    <a:pt x="850114" y="4293000"/>
                  </a:lnTo>
                  <a:lnTo>
                    <a:pt x="867086" y="4295314"/>
                  </a:lnTo>
                  <a:lnTo>
                    <a:pt x="869400" y="4296086"/>
                  </a:lnTo>
                  <a:lnTo>
                    <a:pt x="990514" y="4315372"/>
                  </a:lnTo>
                  <a:cubicBezTo>
                    <a:pt x="997457" y="4338515"/>
                    <a:pt x="1004400" y="4363200"/>
                    <a:pt x="1012114" y="4389429"/>
                  </a:cubicBezTo>
                  <a:lnTo>
                    <a:pt x="733629" y="4349314"/>
                  </a:lnTo>
                  <a:lnTo>
                    <a:pt x="734400" y="4274486"/>
                  </a:lnTo>
                  <a:lnTo>
                    <a:pt x="840857" y="4291457"/>
                  </a:lnTo>
                  <a:close/>
                  <a:moveTo>
                    <a:pt x="938829" y="4221257"/>
                  </a:moveTo>
                  <a:lnTo>
                    <a:pt x="957343" y="4201200"/>
                  </a:lnTo>
                  <a:cubicBezTo>
                    <a:pt x="960429" y="4213543"/>
                    <a:pt x="964286" y="4225886"/>
                    <a:pt x="968143" y="4239771"/>
                  </a:cubicBezTo>
                  <a:cubicBezTo>
                    <a:pt x="968914" y="4243629"/>
                    <a:pt x="970457" y="4247486"/>
                    <a:pt x="971229" y="4252115"/>
                  </a:cubicBezTo>
                  <a:lnTo>
                    <a:pt x="938829" y="4221257"/>
                  </a:lnTo>
                  <a:close/>
                  <a:moveTo>
                    <a:pt x="955800" y="4278343"/>
                  </a:moveTo>
                  <a:lnTo>
                    <a:pt x="894857" y="4269086"/>
                  </a:lnTo>
                  <a:lnTo>
                    <a:pt x="918000" y="4244400"/>
                  </a:lnTo>
                  <a:lnTo>
                    <a:pt x="955800" y="4278343"/>
                  </a:lnTo>
                  <a:close/>
                  <a:moveTo>
                    <a:pt x="916457" y="4200429"/>
                  </a:moveTo>
                  <a:lnTo>
                    <a:pt x="876343" y="4163400"/>
                  </a:lnTo>
                  <a:lnTo>
                    <a:pt x="940371" y="4174200"/>
                  </a:lnTo>
                  <a:lnTo>
                    <a:pt x="916457" y="4200429"/>
                  </a:lnTo>
                  <a:close/>
                  <a:moveTo>
                    <a:pt x="895629" y="4222800"/>
                  </a:moveTo>
                  <a:lnTo>
                    <a:pt x="869400" y="4250572"/>
                  </a:lnTo>
                  <a:lnTo>
                    <a:pt x="864000" y="4194257"/>
                  </a:lnTo>
                  <a:lnTo>
                    <a:pt x="895629" y="4222800"/>
                  </a:lnTo>
                  <a:close/>
                  <a:moveTo>
                    <a:pt x="1146343" y="4237457"/>
                  </a:moveTo>
                  <a:lnTo>
                    <a:pt x="1111629" y="4201972"/>
                  </a:lnTo>
                  <a:lnTo>
                    <a:pt x="1161000" y="4209686"/>
                  </a:lnTo>
                  <a:lnTo>
                    <a:pt x="1146343" y="4237457"/>
                  </a:lnTo>
                  <a:close/>
                  <a:moveTo>
                    <a:pt x="1177200" y="4313057"/>
                  </a:moveTo>
                  <a:lnTo>
                    <a:pt x="1144800" y="4307658"/>
                  </a:lnTo>
                  <a:lnTo>
                    <a:pt x="1154057" y="4289143"/>
                  </a:lnTo>
                  <a:lnTo>
                    <a:pt x="1177200" y="4313057"/>
                  </a:lnTo>
                  <a:close/>
                  <a:moveTo>
                    <a:pt x="1131686" y="4266771"/>
                  </a:moveTo>
                  <a:lnTo>
                    <a:pt x="1115486" y="4299172"/>
                  </a:lnTo>
                  <a:lnTo>
                    <a:pt x="1063800" y="4247486"/>
                  </a:lnTo>
                  <a:lnTo>
                    <a:pt x="1082314" y="4215857"/>
                  </a:lnTo>
                  <a:lnTo>
                    <a:pt x="1131686" y="4266771"/>
                  </a:lnTo>
                  <a:close/>
                  <a:moveTo>
                    <a:pt x="1068429" y="4296086"/>
                  </a:moveTo>
                  <a:lnTo>
                    <a:pt x="1036800" y="4291457"/>
                  </a:lnTo>
                  <a:lnTo>
                    <a:pt x="1046829" y="4275257"/>
                  </a:lnTo>
                  <a:lnTo>
                    <a:pt x="1068429" y="4296086"/>
                  </a:lnTo>
                  <a:close/>
                  <a:moveTo>
                    <a:pt x="1040657" y="4225115"/>
                  </a:moveTo>
                  <a:lnTo>
                    <a:pt x="999771" y="4184229"/>
                  </a:lnTo>
                  <a:lnTo>
                    <a:pt x="1059171" y="4194257"/>
                  </a:lnTo>
                  <a:lnTo>
                    <a:pt x="1040657" y="4225115"/>
                  </a:lnTo>
                  <a:close/>
                  <a:moveTo>
                    <a:pt x="1024457" y="4252115"/>
                  </a:moveTo>
                  <a:lnTo>
                    <a:pt x="1010571" y="4275257"/>
                  </a:lnTo>
                  <a:cubicBezTo>
                    <a:pt x="1005943" y="4259829"/>
                    <a:pt x="1002086" y="4245172"/>
                    <a:pt x="998229" y="4231286"/>
                  </a:cubicBezTo>
                  <a:cubicBezTo>
                    <a:pt x="997457" y="4228972"/>
                    <a:pt x="996686" y="4226658"/>
                    <a:pt x="995914" y="4223572"/>
                  </a:cubicBezTo>
                  <a:lnTo>
                    <a:pt x="1024457" y="4252115"/>
                  </a:lnTo>
                  <a:close/>
                  <a:moveTo>
                    <a:pt x="1021371" y="4421829"/>
                  </a:moveTo>
                  <a:cubicBezTo>
                    <a:pt x="1040657" y="4486629"/>
                    <a:pt x="1062257" y="4558372"/>
                    <a:pt x="1086943" y="4635515"/>
                  </a:cubicBezTo>
                  <a:lnTo>
                    <a:pt x="1001314" y="4587686"/>
                  </a:lnTo>
                  <a:lnTo>
                    <a:pt x="1026771" y="4520572"/>
                  </a:lnTo>
                  <a:lnTo>
                    <a:pt x="988972" y="4532914"/>
                  </a:lnTo>
                  <a:lnTo>
                    <a:pt x="981257" y="4553743"/>
                  </a:lnTo>
                  <a:lnTo>
                    <a:pt x="975857" y="4537543"/>
                  </a:lnTo>
                  <a:lnTo>
                    <a:pt x="946543" y="4547572"/>
                  </a:lnTo>
                  <a:lnTo>
                    <a:pt x="950400" y="4559143"/>
                  </a:lnTo>
                  <a:lnTo>
                    <a:pt x="936514" y="4551429"/>
                  </a:lnTo>
                  <a:lnTo>
                    <a:pt x="936514" y="4551429"/>
                  </a:lnTo>
                  <a:cubicBezTo>
                    <a:pt x="936514" y="4551429"/>
                    <a:pt x="935743" y="4552200"/>
                    <a:pt x="935743" y="4552200"/>
                  </a:cubicBezTo>
                  <a:cubicBezTo>
                    <a:pt x="935743" y="4552200"/>
                    <a:pt x="935743" y="4552200"/>
                    <a:pt x="934972" y="4552200"/>
                  </a:cubicBezTo>
                  <a:cubicBezTo>
                    <a:pt x="934972" y="4552200"/>
                    <a:pt x="934972" y="4552200"/>
                    <a:pt x="934972" y="4552200"/>
                  </a:cubicBezTo>
                  <a:cubicBezTo>
                    <a:pt x="934972" y="4552200"/>
                    <a:pt x="934200" y="4552972"/>
                    <a:pt x="934200" y="4552972"/>
                  </a:cubicBezTo>
                  <a:cubicBezTo>
                    <a:pt x="934200" y="4552972"/>
                    <a:pt x="934200" y="4552972"/>
                    <a:pt x="933429" y="4552972"/>
                  </a:cubicBezTo>
                  <a:cubicBezTo>
                    <a:pt x="933429" y="4552972"/>
                    <a:pt x="932657" y="4552972"/>
                    <a:pt x="932657" y="4552972"/>
                  </a:cubicBezTo>
                  <a:lnTo>
                    <a:pt x="908743" y="4561457"/>
                  </a:lnTo>
                  <a:cubicBezTo>
                    <a:pt x="908743" y="4561457"/>
                    <a:pt x="908743" y="4561457"/>
                    <a:pt x="908743" y="4561457"/>
                  </a:cubicBezTo>
                  <a:cubicBezTo>
                    <a:pt x="908743" y="4561457"/>
                    <a:pt x="908743" y="4561457"/>
                    <a:pt x="908743" y="4561457"/>
                  </a:cubicBezTo>
                  <a:lnTo>
                    <a:pt x="904886" y="4563000"/>
                  </a:lnTo>
                  <a:cubicBezTo>
                    <a:pt x="904886" y="4563000"/>
                    <a:pt x="904886" y="4563000"/>
                    <a:pt x="904114" y="4563000"/>
                  </a:cubicBezTo>
                  <a:cubicBezTo>
                    <a:pt x="904114" y="4563000"/>
                    <a:pt x="904114" y="4563000"/>
                    <a:pt x="904114" y="4563000"/>
                  </a:cubicBezTo>
                  <a:lnTo>
                    <a:pt x="904114" y="4563000"/>
                  </a:lnTo>
                  <a:cubicBezTo>
                    <a:pt x="904114" y="4563000"/>
                    <a:pt x="904114" y="4563000"/>
                    <a:pt x="904114" y="4563000"/>
                  </a:cubicBezTo>
                  <a:cubicBezTo>
                    <a:pt x="903343" y="4563000"/>
                    <a:pt x="902571" y="4563771"/>
                    <a:pt x="901800" y="4563771"/>
                  </a:cubicBezTo>
                  <a:lnTo>
                    <a:pt x="898714" y="4564543"/>
                  </a:lnTo>
                  <a:lnTo>
                    <a:pt x="965057" y="4601572"/>
                  </a:lnTo>
                  <a:lnTo>
                    <a:pt x="933429" y="4685658"/>
                  </a:lnTo>
                  <a:lnTo>
                    <a:pt x="897943" y="4564543"/>
                  </a:lnTo>
                  <a:lnTo>
                    <a:pt x="883286" y="4569943"/>
                  </a:lnTo>
                  <a:cubicBezTo>
                    <a:pt x="880200" y="4570715"/>
                    <a:pt x="877114" y="4572257"/>
                    <a:pt x="874028" y="4573029"/>
                  </a:cubicBezTo>
                  <a:cubicBezTo>
                    <a:pt x="874028" y="4573029"/>
                    <a:pt x="874028" y="4573029"/>
                    <a:pt x="874028" y="4573029"/>
                  </a:cubicBezTo>
                  <a:lnTo>
                    <a:pt x="869400" y="4574572"/>
                  </a:lnTo>
                  <a:lnTo>
                    <a:pt x="870943" y="4580743"/>
                  </a:lnTo>
                  <a:lnTo>
                    <a:pt x="811543" y="4646314"/>
                  </a:lnTo>
                  <a:lnTo>
                    <a:pt x="806143" y="4595400"/>
                  </a:lnTo>
                  <a:lnTo>
                    <a:pt x="783771" y="4603115"/>
                  </a:lnTo>
                  <a:lnTo>
                    <a:pt x="789171" y="4652486"/>
                  </a:lnTo>
                  <a:lnTo>
                    <a:pt x="733629" y="4592314"/>
                  </a:lnTo>
                  <a:lnTo>
                    <a:pt x="735171" y="4380172"/>
                  </a:lnTo>
                  <a:lnTo>
                    <a:pt x="1021371" y="4421829"/>
                  </a:lnTo>
                  <a:close/>
                  <a:moveTo>
                    <a:pt x="1168714" y="4532914"/>
                  </a:moveTo>
                  <a:lnTo>
                    <a:pt x="1110086" y="4604658"/>
                  </a:lnTo>
                  <a:cubicBezTo>
                    <a:pt x="1091571" y="4546029"/>
                    <a:pt x="1074600" y="4489715"/>
                    <a:pt x="1059171" y="4438029"/>
                  </a:cubicBezTo>
                  <a:lnTo>
                    <a:pt x="1168714" y="4532914"/>
                  </a:lnTo>
                  <a:close/>
                  <a:moveTo>
                    <a:pt x="1099286" y="4432629"/>
                  </a:moveTo>
                  <a:lnTo>
                    <a:pt x="1142486" y="4438800"/>
                  </a:lnTo>
                  <a:cubicBezTo>
                    <a:pt x="1146343" y="4448829"/>
                    <a:pt x="1151743" y="4464257"/>
                    <a:pt x="1157914" y="4483543"/>
                  </a:cubicBezTo>
                  <a:lnTo>
                    <a:pt x="1099286" y="4432629"/>
                  </a:lnTo>
                  <a:close/>
                  <a:moveTo>
                    <a:pt x="1185686" y="4559914"/>
                  </a:moveTo>
                  <a:cubicBezTo>
                    <a:pt x="1194171" y="4583057"/>
                    <a:pt x="1202657" y="4607743"/>
                    <a:pt x="1212686" y="4635515"/>
                  </a:cubicBezTo>
                  <a:lnTo>
                    <a:pt x="1130914" y="4627800"/>
                  </a:lnTo>
                  <a:lnTo>
                    <a:pt x="1185686" y="4559914"/>
                  </a:lnTo>
                  <a:close/>
                  <a:moveTo>
                    <a:pt x="1177200" y="4443429"/>
                  </a:moveTo>
                  <a:lnTo>
                    <a:pt x="1234286" y="4451914"/>
                  </a:lnTo>
                  <a:lnTo>
                    <a:pt x="1196486" y="4498200"/>
                  </a:lnTo>
                  <a:cubicBezTo>
                    <a:pt x="1188000" y="4475829"/>
                    <a:pt x="1181829" y="4457314"/>
                    <a:pt x="1177200" y="4443429"/>
                  </a:cubicBezTo>
                  <a:close/>
                  <a:moveTo>
                    <a:pt x="1495800" y="5352943"/>
                  </a:moveTo>
                  <a:cubicBezTo>
                    <a:pt x="1508143" y="5379172"/>
                    <a:pt x="1519714" y="5403857"/>
                    <a:pt x="1530514" y="5426229"/>
                  </a:cubicBezTo>
                  <a:lnTo>
                    <a:pt x="1530514" y="5456314"/>
                  </a:lnTo>
                  <a:lnTo>
                    <a:pt x="1451057" y="5449372"/>
                  </a:lnTo>
                  <a:lnTo>
                    <a:pt x="1451057" y="5424686"/>
                  </a:lnTo>
                  <a:lnTo>
                    <a:pt x="1495800" y="5352943"/>
                  </a:lnTo>
                  <a:close/>
                  <a:moveTo>
                    <a:pt x="1451057" y="5366057"/>
                  </a:moveTo>
                  <a:lnTo>
                    <a:pt x="1451057" y="5310515"/>
                  </a:lnTo>
                  <a:lnTo>
                    <a:pt x="1470343" y="5312829"/>
                  </a:lnTo>
                  <a:lnTo>
                    <a:pt x="1480371" y="5319771"/>
                  </a:lnTo>
                  <a:lnTo>
                    <a:pt x="1451057" y="5366057"/>
                  </a:lnTo>
                  <a:close/>
                  <a:moveTo>
                    <a:pt x="1501972" y="5284286"/>
                  </a:moveTo>
                  <a:lnTo>
                    <a:pt x="1498886" y="5284286"/>
                  </a:lnTo>
                  <a:cubicBezTo>
                    <a:pt x="1487314" y="5258057"/>
                    <a:pt x="1475743" y="5231057"/>
                    <a:pt x="1464171" y="5203286"/>
                  </a:cubicBezTo>
                  <a:lnTo>
                    <a:pt x="1549028" y="5209457"/>
                  </a:lnTo>
                  <a:lnTo>
                    <a:pt x="1501972" y="5284286"/>
                  </a:lnTo>
                  <a:close/>
                  <a:moveTo>
                    <a:pt x="1451057" y="5170886"/>
                  </a:moveTo>
                  <a:cubicBezTo>
                    <a:pt x="1441800" y="5149286"/>
                    <a:pt x="1433314" y="5126914"/>
                    <a:pt x="1424057" y="5104543"/>
                  </a:cubicBezTo>
                  <a:lnTo>
                    <a:pt x="1512000" y="5175515"/>
                  </a:lnTo>
                  <a:lnTo>
                    <a:pt x="1451057" y="5170886"/>
                  </a:lnTo>
                  <a:close/>
                  <a:moveTo>
                    <a:pt x="1430229" y="5200200"/>
                  </a:moveTo>
                  <a:cubicBezTo>
                    <a:pt x="1439486" y="5222572"/>
                    <a:pt x="1448743" y="5244943"/>
                    <a:pt x="1458000" y="5265771"/>
                  </a:cubicBezTo>
                  <a:lnTo>
                    <a:pt x="1353857" y="5194800"/>
                  </a:lnTo>
                  <a:lnTo>
                    <a:pt x="1430229" y="5200200"/>
                  </a:lnTo>
                  <a:close/>
                  <a:moveTo>
                    <a:pt x="1231200" y="5316686"/>
                  </a:moveTo>
                  <a:lnTo>
                    <a:pt x="1245086" y="5288143"/>
                  </a:lnTo>
                  <a:lnTo>
                    <a:pt x="1272857" y="5291229"/>
                  </a:lnTo>
                  <a:lnTo>
                    <a:pt x="1272857" y="5342914"/>
                  </a:lnTo>
                  <a:lnTo>
                    <a:pt x="1231200" y="5316686"/>
                  </a:lnTo>
                  <a:close/>
                  <a:moveTo>
                    <a:pt x="1272857" y="5379172"/>
                  </a:moveTo>
                  <a:lnTo>
                    <a:pt x="1272857" y="5433172"/>
                  </a:lnTo>
                  <a:lnTo>
                    <a:pt x="1268229" y="5432400"/>
                  </a:lnTo>
                  <a:lnTo>
                    <a:pt x="1245086" y="5361429"/>
                  </a:lnTo>
                  <a:lnTo>
                    <a:pt x="1272857" y="5379172"/>
                  </a:lnTo>
                  <a:close/>
                  <a:moveTo>
                    <a:pt x="991286" y="5231829"/>
                  </a:moveTo>
                  <a:lnTo>
                    <a:pt x="943457" y="4836086"/>
                  </a:lnTo>
                  <a:lnTo>
                    <a:pt x="1061486" y="5239543"/>
                  </a:lnTo>
                  <a:lnTo>
                    <a:pt x="991286" y="5231829"/>
                  </a:lnTo>
                  <a:close/>
                  <a:moveTo>
                    <a:pt x="1022143" y="5265771"/>
                  </a:moveTo>
                  <a:lnTo>
                    <a:pt x="1022143" y="5411572"/>
                  </a:lnTo>
                  <a:lnTo>
                    <a:pt x="1013657" y="5410800"/>
                  </a:lnTo>
                  <a:lnTo>
                    <a:pt x="1005171" y="5342914"/>
                  </a:lnTo>
                  <a:lnTo>
                    <a:pt x="1003629" y="5328257"/>
                  </a:lnTo>
                  <a:lnTo>
                    <a:pt x="995914" y="5262686"/>
                  </a:lnTo>
                  <a:lnTo>
                    <a:pt x="1022143" y="5265771"/>
                  </a:lnTo>
                  <a:close/>
                  <a:moveTo>
                    <a:pt x="930343" y="5256515"/>
                  </a:moveTo>
                  <a:lnTo>
                    <a:pt x="948857" y="5258829"/>
                  </a:lnTo>
                  <a:lnTo>
                    <a:pt x="948857" y="5275800"/>
                  </a:lnTo>
                  <a:lnTo>
                    <a:pt x="930343" y="5256515"/>
                  </a:lnTo>
                  <a:close/>
                  <a:moveTo>
                    <a:pt x="948857" y="5307429"/>
                  </a:moveTo>
                  <a:lnTo>
                    <a:pt x="948857" y="5405400"/>
                  </a:lnTo>
                  <a:lnTo>
                    <a:pt x="885600" y="5400000"/>
                  </a:lnTo>
                  <a:lnTo>
                    <a:pt x="870171" y="5249572"/>
                  </a:lnTo>
                  <a:lnTo>
                    <a:pt x="893314" y="5251886"/>
                  </a:lnTo>
                  <a:lnTo>
                    <a:pt x="948857" y="5307429"/>
                  </a:lnTo>
                  <a:close/>
                  <a:moveTo>
                    <a:pt x="895629" y="5221800"/>
                  </a:moveTo>
                  <a:lnTo>
                    <a:pt x="867857" y="5194029"/>
                  </a:lnTo>
                  <a:lnTo>
                    <a:pt x="953486" y="5109172"/>
                  </a:lnTo>
                  <a:lnTo>
                    <a:pt x="968143" y="5228743"/>
                  </a:lnTo>
                  <a:lnTo>
                    <a:pt x="895629" y="5221800"/>
                  </a:lnTo>
                  <a:close/>
                  <a:moveTo>
                    <a:pt x="862457" y="5167029"/>
                  </a:moveTo>
                  <a:lnTo>
                    <a:pt x="853972" y="5083715"/>
                  </a:lnTo>
                  <a:lnTo>
                    <a:pt x="941914" y="5088343"/>
                  </a:lnTo>
                  <a:lnTo>
                    <a:pt x="862457" y="5167029"/>
                  </a:lnTo>
                  <a:close/>
                  <a:moveTo>
                    <a:pt x="862457" y="5398457"/>
                  </a:moveTo>
                  <a:lnTo>
                    <a:pt x="861686" y="5398457"/>
                  </a:lnTo>
                  <a:lnTo>
                    <a:pt x="861686" y="5388429"/>
                  </a:lnTo>
                  <a:lnTo>
                    <a:pt x="862457" y="5398457"/>
                  </a:lnTo>
                  <a:close/>
                  <a:moveTo>
                    <a:pt x="816943" y="5244172"/>
                  </a:moveTo>
                  <a:lnTo>
                    <a:pt x="846257" y="5247257"/>
                  </a:lnTo>
                  <a:lnTo>
                    <a:pt x="846257" y="5396143"/>
                  </a:lnTo>
                  <a:lnTo>
                    <a:pt x="772972" y="5389972"/>
                  </a:lnTo>
                  <a:lnTo>
                    <a:pt x="772972" y="5287372"/>
                  </a:lnTo>
                  <a:lnTo>
                    <a:pt x="816943" y="5244172"/>
                  </a:lnTo>
                  <a:close/>
                  <a:moveTo>
                    <a:pt x="772972" y="5255743"/>
                  </a:moveTo>
                  <a:lnTo>
                    <a:pt x="772972" y="5240314"/>
                  </a:lnTo>
                  <a:lnTo>
                    <a:pt x="787629" y="5241857"/>
                  </a:lnTo>
                  <a:lnTo>
                    <a:pt x="772972" y="5255743"/>
                  </a:lnTo>
                  <a:close/>
                  <a:moveTo>
                    <a:pt x="894086" y="4802914"/>
                  </a:moveTo>
                  <a:lnTo>
                    <a:pt x="823886" y="4794429"/>
                  </a:lnTo>
                  <a:lnTo>
                    <a:pt x="816171" y="4718829"/>
                  </a:lnTo>
                  <a:lnTo>
                    <a:pt x="894086" y="4802914"/>
                  </a:lnTo>
                  <a:close/>
                  <a:moveTo>
                    <a:pt x="812314" y="4680257"/>
                  </a:moveTo>
                  <a:lnTo>
                    <a:pt x="811543" y="4676400"/>
                  </a:lnTo>
                  <a:lnTo>
                    <a:pt x="875571" y="4606200"/>
                  </a:lnTo>
                  <a:lnTo>
                    <a:pt x="903343" y="4700314"/>
                  </a:lnTo>
                  <a:lnTo>
                    <a:pt x="914143" y="4790572"/>
                  </a:lnTo>
                  <a:lnTo>
                    <a:pt x="812314" y="4680257"/>
                  </a:lnTo>
                  <a:close/>
                  <a:moveTo>
                    <a:pt x="900257" y="4826829"/>
                  </a:moveTo>
                  <a:lnTo>
                    <a:pt x="834686" y="4897800"/>
                  </a:lnTo>
                  <a:lnTo>
                    <a:pt x="826200" y="4817572"/>
                  </a:lnTo>
                  <a:lnTo>
                    <a:pt x="900257" y="4826829"/>
                  </a:lnTo>
                  <a:close/>
                  <a:moveTo>
                    <a:pt x="920314" y="4839172"/>
                  </a:moveTo>
                  <a:lnTo>
                    <a:pt x="945771" y="5048229"/>
                  </a:lnTo>
                  <a:lnTo>
                    <a:pt x="839314" y="4927115"/>
                  </a:lnTo>
                  <a:lnTo>
                    <a:pt x="920314" y="4839172"/>
                  </a:lnTo>
                  <a:close/>
                  <a:moveTo>
                    <a:pt x="839314" y="5165486"/>
                  </a:moveTo>
                  <a:lnTo>
                    <a:pt x="752143" y="5078314"/>
                  </a:lnTo>
                  <a:lnTo>
                    <a:pt x="830829" y="5082943"/>
                  </a:lnTo>
                  <a:lnTo>
                    <a:pt x="839314" y="5165486"/>
                  </a:lnTo>
                  <a:close/>
                  <a:moveTo>
                    <a:pt x="841629" y="4964143"/>
                  </a:moveTo>
                  <a:lnTo>
                    <a:pt x="929571" y="5064429"/>
                  </a:lnTo>
                  <a:lnTo>
                    <a:pt x="850886" y="5059800"/>
                  </a:lnTo>
                  <a:lnTo>
                    <a:pt x="841629" y="4964143"/>
                  </a:lnTo>
                  <a:close/>
                  <a:moveTo>
                    <a:pt x="971229" y="5260372"/>
                  </a:moveTo>
                  <a:lnTo>
                    <a:pt x="976629" y="5302800"/>
                  </a:lnTo>
                  <a:lnTo>
                    <a:pt x="964286" y="5290457"/>
                  </a:lnTo>
                  <a:lnTo>
                    <a:pt x="964286" y="5259600"/>
                  </a:lnTo>
                  <a:lnTo>
                    <a:pt x="971229" y="5260372"/>
                  </a:lnTo>
                  <a:close/>
                  <a:moveTo>
                    <a:pt x="964286" y="5322857"/>
                  </a:moveTo>
                  <a:lnTo>
                    <a:pt x="981257" y="5339829"/>
                  </a:lnTo>
                  <a:lnTo>
                    <a:pt x="989743" y="5409257"/>
                  </a:lnTo>
                  <a:lnTo>
                    <a:pt x="964286" y="5406943"/>
                  </a:lnTo>
                  <a:lnTo>
                    <a:pt x="964286" y="5322857"/>
                  </a:lnTo>
                  <a:close/>
                  <a:moveTo>
                    <a:pt x="999000" y="4708029"/>
                  </a:moveTo>
                  <a:lnTo>
                    <a:pt x="1017514" y="4764343"/>
                  </a:lnTo>
                  <a:lnTo>
                    <a:pt x="958114" y="4720372"/>
                  </a:lnTo>
                  <a:lnTo>
                    <a:pt x="999000" y="4708029"/>
                  </a:lnTo>
                  <a:close/>
                  <a:moveTo>
                    <a:pt x="963514" y="4687200"/>
                  </a:moveTo>
                  <a:lnTo>
                    <a:pt x="978943" y="4646314"/>
                  </a:lnTo>
                  <a:lnTo>
                    <a:pt x="989743" y="4678715"/>
                  </a:lnTo>
                  <a:lnTo>
                    <a:pt x="963514" y="4687200"/>
                  </a:lnTo>
                  <a:close/>
                  <a:moveTo>
                    <a:pt x="1080000" y="4957200"/>
                  </a:moveTo>
                  <a:lnTo>
                    <a:pt x="1104686" y="5032029"/>
                  </a:lnTo>
                  <a:lnTo>
                    <a:pt x="1015972" y="4974943"/>
                  </a:lnTo>
                  <a:lnTo>
                    <a:pt x="1015972" y="4974943"/>
                  </a:lnTo>
                  <a:lnTo>
                    <a:pt x="1080000" y="4957200"/>
                  </a:lnTo>
                  <a:close/>
                  <a:moveTo>
                    <a:pt x="1018286" y="4941771"/>
                  </a:moveTo>
                  <a:lnTo>
                    <a:pt x="1048371" y="4860771"/>
                  </a:lnTo>
                  <a:lnTo>
                    <a:pt x="1069972" y="4927115"/>
                  </a:lnTo>
                  <a:lnTo>
                    <a:pt x="1018286" y="4941771"/>
                  </a:lnTo>
                  <a:close/>
                  <a:moveTo>
                    <a:pt x="1100057" y="4919400"/>
                  </a:moveTo>
                  <a:lnTo>
                    <a:pt x="1076143" y="4846886"/>
                  </a:lnTo>
                  <a:lnTo>
                    <a:pt x="1154829" y="4904743"/>
                  </a:lnTo>
                  <a:lnTo>
                    <a:pt x="1100057" y="4919400"/>
                  </a:lnTo>
                  <a:close/>
                  <a:moveTo>
                    <a:pt x="1163314" y="4934057"/>
                  </a:moveTo>
                  <a:lnTo>
                    <a:pt x="1134000" y="5022771"/>
                  </a:lnTo>
                  <a:lnTo>
                    <a:pt x="1110086" y="4948715"/>
                  </a:lnTo>
                  <a:lnTo>
                    <a:pt x="1163314" y="4934057"/>
                  </a:lnTo>
                  <a:close/>
                  <a:moveTo>
                    <a:pt x="1116257" y="5076000"/>
                  </a:moveTo>
                  <a:lnTo>
                    <a:pt x="1079229" y="5187857"/>
                  </a:lnTo>
                  <a:lnTo>
                    <a:pt x="1029857" y="5019686"/>
                  </a:lnTo>
                  <a:lnTo>
                    <a:pt x="1116257" y="5076000"/>
                  </a:lnTo>
                  <a:close/>
                  <a:moveTo>
                    <a:pt x="1134000" y="5120743"/>
                  </a:moveTo>
                  <a:lnTo>
                    <a:pt x="1156371" y="5189400"/>
                  </a:lnTo>
                  <a:lnTo>
                    <a:pt x="1107772" y="5199429"/>
                  </a:lnTo>
                  <a:lnTo>
                    <a:pt x="1134000" y="5120743"/>
                  </a:lnTo>
                  <a:close/>
                  <a:moveTo>
                    <a:pt x="1153286" y="5063658"/>
                  </a:moveTo>
                  <a:lnTo>
                    <a:pt x="1192629" y="4946400"/>
                  </a:lnTo>
                  <a:cubicBezTo>
                    <a:pt x="1215000" y="5008886"/>
                    <a:pt x="1238914" y="5072143"/>
                    <a:pt x="1263600" y="5134629"/>
                  </a:cubicBezTo>
                  <a:lnTo>
                    <a:pt x="1153286" y="5063658"/>
                  </a:lnTo>
                  <a:close/>
                  <a:moveTo>
                    <a:pt x="1070743" y="4803686"/>
                  </a:moveTo>
                  <a:lnTo>
                    <a:pt x="1109314" y="4701857"/>
                  </a:lnTo>
                  <a:cubicBezTo>
                    <a:pt x="1127829" y="4757400"/>
                    <a:pt x="1147114" y="4816029"/>
                    <a:pt x="1167171" y="4874658"/>
                  </a:cubicBezTo>
                  <a:lnTo>
                    <a:pt x="1070743" y="4803686"/>
                  </a:lnTo>
                  <a:close/>
                  <a:moveTo>
                    <a:pt x="1051457" y="4768200"/>
                  </a:moveTo>
                  <a:lnTo>
                    <a:pt x="1029086" y="4698771"/>
                  </a:lnTo>
                  <a:lnTo>
                    <a:pt x="1083857" y="4681800"/>
                  </a:lnTo>
                  <a:lnTo>
                    <a:pt x="1051457" y="4768200"/>
                  </a:lnTo>
                  <a:close/>
                  <a:moveTo>
                    <a:pt x="1019057" y="4670229"/>
                  </a:moveTo>
                  <a:lnTo>
                    <a:pt x="1003629" y="4623943"/>
                  </a:lnTo>
                  <a:lnTo>
                    <a:pt x="1062257" y="4657115"/>
                  </a:lnTo>
                  <a:lnTo>
                    <a:pt x="1019057" y="4670229"/>
                  </a:lnTo>
                  <a:close/>
                  <a:moveTo>
                    <a:pt x="1033714" y="4815257"/>
                  </a:moveTo>
                  <a:lnTo>
                    <a:pt x="997457" y="4910914"/>
                  </a:lnTo>
                  <a:lnTo>
                    <a:pt x="951943" y="4755086"/>
                  </a:lnTo>
                  <a:lnTo>
                    <a:pt x="1033714" y="4815257"/>
                  </a:lnTo>
                  <a:close/>
                  <a:moveTo>
                    <a:pt x="1013657" y="4943314"/>
                  </a:moveTo>
                  <a:lnTo>
                    <a:pt x="1007486" y="4944857"/>
                  </a:lnTo>
                  <a:lnTo>
                    <a:pt x="1005943" y="4940229"/>
                  </a:lnTo>
                  <a:lnTo>
                    <a:pt x="1013657" y="4943314"/>
                  </a:lnTo>
                  <a:close/>
                  <a:moveTo>
                    <a:pt x="1037571" y="5267314"/>
                  </a:moveTo>
                  <a:lnTo>
                    <a:pt x="1071514" y="5271172"/>
                  </a:lnTo>
                  <a:lnTo>
                    <a:pt x="1115486" y="5420057"/>
                  </a:lnTo>
                  <a:lnTo>
                    <a:pt x="1038343" y="5413115"/>
                  </a:lnTo>
                  <a:lnTo>
                    <a:pt x="1038343" y="5267314"/>
                  </a:lnTo>
                  <a:close/>
                  <a:moveTo>
                    <a:pt x="1103914" y="5274257"/>
                  </a:moveTo>
                  <a:lnTo>
                    <a:pt x="1103914" y="5274257"/>
                  </a:lnTo>
                  <a:lnTo>
                    <a:pt x="1118571" y="5282743"/>
                  </a:lnTo>
                  <a:lnTo>
                    <a:pt x="1118571" y="5323629"/>
                  </a:lnTo>
                  <a:lnTo>
                    <a:pt x="1103914" y="5274257"/>
                  </a:lnTo>
                  <a:close/>
                  <a:moveTo>
                    <a:pt x="1114714" y="5244172"/>
                  </a:moveTo>
                  <a:lnTo>
                    <a:pt x="1096972" y="5233372"/>
                  </a:lnTo>
                  <a:lnTo>
                    <a:pt x="1165629" y="5218715"/>
                  </a:lnTo>
                  <a:lnTo>
                    <a:pt x="1176429" y="5250343"/>
                  </a:lnTo>
                  <a:lnTo>
                    <a:pt x="1114714" y="5244172"/>
                  </a:lnTo>
                  <a:close/>
                  <a:moveTo>
                    <a:pt x="1186457" y="5282743"/>
                  </a:moveTo>
                  <a:lnTo>
                    <a:pt x="1188772" y="5291229"/>
                  </a:lnTo>
                  <a:lnTo>
                    <a:pt x="1173343" y="5281972"/>
                  </a:lnTo>
                  <a:lnTo>
                    <a:pt x="1186457" y="5282743"/>
                  </a:lnTo>
                  <a:close/>
                  <a:moveTo>
                    <a:pt x="1134000" y="5292771"/>
                  </a:moveTo>
                  <a:lnTo>
                    <a:pt x="1191086" y="5328257"/>
                  </a:lnTo>
                  <a:lnTo>
                    <a:pt x="1146343" y="5417743"/>
                  </a:lnTo>
                  <a:lnTo>
                    <a:pt x="1134000" y="5376086"/>
                  </a:lnTo>
                  <a:lnTo>
                    <a:pt x="1134000" y="5292771"/>
                  </a:lnTo>
                  <a:close/>
                  <a:moveTo>
                    <a:pt x="1194943" y="5388429"/>
                  </a:moveTo>
                  <a:lnTo>
                    <a:pt x="1194943" y="5426229"/>
                  </a:lnTo>
                  <a:lnTo>
                    <a:pt x="1176429" y="5424686"/>
                  </a:lnTo>
                  <a:lnTo>
                    <a:pt x="1194943" y="5388429"/>
                  </a:lnTo>
                  <a:close/>
                  <a:moveTo>
                    <a:pt x="1186457" y="5183229"/>
                  </a:moveTo>
                  <a:lnTo>
                    <a:pt x="1161000" y="5105314"/>
                  </a:lnTo>
                  <a:lnTo>
                    <a:pt x="1257429" y="5167800"/>
                  </a:lnTo>
                  <a:lnTo>
                    <a:pt x="1186457" y="5183229"/>
                  </a:lnTo>
                  <a:close/>
                  <a:moveTo>
                    <a:pt x="1255114" y="5200200"/>
                  </a:moveTo>
                  <a:lnTo>
                    <a:pt x="1226571" y="5256515"/>
                  </a:lnTo>
                  <a:lnTo>
                    <a:pt x="1208829" y="5254972"/>
                  </a:lnTo>
                  <a:lnTo>
                    <a:pt x="1194943" y="5213314"/>
                  </a:lnTo>
                  <a:lnTo>
                    <a:pt x="1255114" y="5200200"/>
                  </a:lnTo>
                  <a:close/>
                  <a:moveTo>
                    <a:pt x="1210371" y="5358343"/>
                  </a:moveTo>
                  <a:lnTo>
                    <a:pt x="1211143" y="5357572"/>
                  </a:lnTo>
                  <a:lnTo>
                    <a:pt x="1235057" y="5430857"/>
                  </a:lnTo>
                  <a:lnTo>
                    <a:pt x="1211143" y="5428543"/>
                  </a:lnTo>
                  <a:lnTo>
                    <a:pt x="1211143" y="5358343"/>
                  </a:lnTo>
                  <a:close/>
                  <a:moveTo>
                    <a:pt x="1259743" y="5259600"/>
                  </a:moveTo>
                  <a:lnTo>
                    <a:pt x="1289057" y="5200972"/>
                  </a:lnTo>
                  <a:cubicBezTo>
                    <a:pt x="1297543" y="5222572"/>
                    <a:pt x="1306800" y="5244172"/>
                    <a:pt x="1316057" y="5265771"/>
                  </a:cubicBezTo>
                  <a:lnTo>
                    <a:pt x="1259743" y="5259600"/>
                  </a:lnTo>
                  <a:close/>
                  <a:moveTo>
                    <a:pt x="1288286" y="5389200"/>
                  </a:moveTo>
                  <a:lnTo>
                    <a:pt x="1368514" y="5439343"/>
                  </a:lnTo>
                  <a:lnTo>
                    <a:pt x="1368514" y="5441658"/>
                  </a:lnTo>
                  <a:lnTo>
                    <a:pt x="1288286" y="5434715"/>
                  </a:lnTo>
                  <a:lnTo>
                    <a:pt x="1288286" y="5389200"/>
                  </a:lnTo>
                  <a:close/>
                  <a:moveTo>
                    <a:pt x="1288286" y="5352943"/>
                  </a:moveTo>
                  <a:lnTo>
                    <a:pt x="1288286" y="5293543"/>
                  </a:lnTo>
                  <a:lnTo>
                    <a:pt x="1329943" y="5298172"/>
                  </a:lnTo>
                  <a:cubicBezTo>
                    <a:pt x="1342286" y="5327486"/>
                    <a:pt x="1355400" y="5356029"/>
                    <a:pt x="1368514" y="5384572"/>
                  </a:cubicBezTo>
                  <a:lnTo>
                    <a:pt x="1368514" y="5403086"/>
                  </a:lnTo>
                  <a:lnTo>
                    <a:pt x="1288286" y="5352943"/>
                  </a:lnTo>
                  <a:close/>
                  <a:moveTo>
                    <a:pt x="1365429" y="5301257"/>
                  </a:moveTo>
                  <a:lnTo>
                    <a:pt x="1368514" y="5301257"/>
                  </a:lnTo>
                  <a:lnTo>
                    <a:pt x="1368514" y="5308200"/>
                  </a:lnTo>
                  <a:cubicBezTo>
                    <a:pt x="1366972" y="5305886"/>
                    <a:pt x="1366200" y="5303572"/>
                    <a:pt x="1365429" y="5301257"/>
                  </a:cubicBezTo>
                  <a:close/>
                  <a:moveTo>
                    <a:pt x="1350771" y="5268857"/>
                  </a:moveTo>
                  <a:cubicBezTo>
                    <a:pt x="1343057" y="5251115"/>
                    <a:pt x="1335343" y="5233372"/>
                    <a:pt x="1328400" y="5214857"/>
                  </a:cubicBezTo>
                  <a:lnTo>
                    <a:pt x="1417114" y="5275800"/>
                  </a:lnTo>
                  <a:lnTo>
                    <a:pt x="1350771" y="5268857"/>
                  </a:lnTo>
                  <a:close/>
                  <a:moveTo>
                    <a:pt x="1383943" y="5303572"/>
                  </a:moveTo>
                  <a:lnTo>
                    <a:pt x="1436400" y="5308972"/>
                  </a:lnTo>
                  <a:lnTo>
                    <a:pt x="1436400" y="5390743"/>
                  </a:lnTo>
                  <a:lnTo>
                    <a:pt x="1418657" y="5419286"/>
                  </a:lnTo>
                  <a:cubicBezTo>
                    <a:pt x="1407086" y="5394600"/>
                    <a:pt x="1395514" y="5369143"/>
                    <a:pt x="1383943" y="5343686"/>
                  </a:cubicBezTo>
                  <a:lnTo>
                    <a:pt x="1383943" y="5303572"/>
                  </a:lnTo>
                  <a:close/>
                  <a:moveTo>
                    <a:pt x="1311429" y="5160857"/>
                  </a:moveTo>
                  <a:lnTo>
                    <a:pt x="1377771" y="5072914"/>
                  </a:lnTo>
                  <a:cubicBezTo>
                    <a:pt x="1390886" y="5105314"/>
                    <a:pt x="1403229" y="5137715"/>
                    <a:pt x="1416343" y="5168572"/>
                  </a:cubicBezTo>
                  <a:lnTo>
                    <a:pt x="1311429" y="5160857"/>
                  </a:lnTo>
                  <a:close/>
                  <a:moveTo>
                    <a:pt x="1295229" y="5132314"/>
                  </a:moveTo>
                  <a:cubicBezTo>
                    <a:pt x="1269771" y="5069057"/>
                    <a:pt x="1246629" y="5005029"/>
                    <a:pt x="1223486" y="4942543"/>
                  </a:cubicBezTo>
                  <a:lnTo>
                    <a:pt x="1356943" y="5050543"/>
                  </a:lnTo>
                  <a:lnTo>
                    <a:pt x="1295229" y="5132314"/>
                  </a:lnTo>
                  <a:close/>
                  <a:moveTo>
                    <a:pt x="1325314" y="4936372"/>
                  </a:moveTo>
                  <a:cubicBezTo>
                    <a:pt x="1334571" y="4959515"/>
                    <a:pt x="1343057" y="4983429"/>
                    <a:pt x="1352314" y="5006572"/>
                  </a:cubicBezTo>
                  <a:lnTo>
                    <a:pt x="1259743" y="4931743"/>
                  </a:lnTo>
                  <a:lnTo>
                    <a:pt x="1325314" y="4936372"/>
                  </a:lnTo>
                  <a:close/>
                  <a:moveTo>
                    <a:pt x="1323771" y="4845343"/>
                  </a:moveTo>
                  <a:lnTo>
                    <a:pt x="1402457" y="4910914"/>
                  </a:lnTo>
                  <a:lnTo>
                    <a:pt x="1347686" y="4907057"/>
                  </a:lnTo>
                  <a:cubicBezTo>
                    <a:pt x="1339200" y="4886229"/>
                    <a:pt x="1331486" y="4866172"/>
                    <a:pt x="1323771" y="4845343"/>
                  </a:cubicBezTo>
                  <a:close/>
                  <a:moveTo>
                    <a:pt x="1218086" y="4898572"/>
                  </a:moveTo>
                  <a:lnTo>
                    <a:pt x="1213457" y="4894715"/>
                  </a:lnTo>
                  <a:lnTo>
                    <a:pt x="1276714" y="4810629"/>
                  </a:lnTo>
                  <a:cubicBezTo>
                    <a:pt x="1288286" y="4841486"/>
                    <a:pt x="1299857" y="4873115"/>
                    <a:pt x="1312200" y="4904743"/>
                  </a:cubicBezTo>
                  <a:lnTo>
                    <a:pt x="1218086" y="4898572"/>
                  </a:lnTo>
                  <a:close/>
                  <a:moveTo>
                    <a:pt x="1196486" y="4866943"/>
                  </a:moveTo>
                  <a:cubicBezTo>
                    <a:pt x="1175657" y="4806771"/>
                    <a:pt x="1155600" y="4747372"/>
                    <a:pt x="1137086" y="4690286"/>
                  </a:cubicBezTo>
                  <a:lnTo>
                    <a:pt x="1255114" y="4789029"/>
                  </a:lnTo>
                  <a:lnTo>
                    <a:pt x="1196486" y="4866943"/>
                  </a:lnTo>
                  <a:close/>
                  <a:moveTo>
                    <a:pt x="1253571" y="4747372"/>
                  </a:moveTo>
                  <a:lnTo>
                    <a:pt x="1148657" y="4660200"/>
                  </a:lnTo>
                  <a:lnTo>
                    <a:pt x="1224257" y="4667914"/>
                  </a:lnTo>
                  <a:cubicBezTo>
                    <a:pt x="1233514" y="4692600"/>
                    <a:pt x="1243543" y="4719600"/>
                    <a:pt x="1253571" y="4747372"/>
                  </a:cubicBezTo>
                  <a:close/>
                  <a:moveTo>
                    <a:pt x="1226571" y="4583057"/>
                  </a:moveTo>
                  <a:lnTo>
                    <a:pt x="1296771" y="4644000"/>
                  </a:lnTo>
                  <a:lnTo>
                    <a:pt x="1246629" y="4639372"/>
                  </a:lnTo>
                  <a:cubicBezTo>
                    <a:pt x="1239686" y="4619314"/>
                    <a:pt x="1232743" y="4600800"/>
                    <a:pt x="1226571" y="4583057"/>
                  </a:cubicBezTo>
                  <a:close/>
                  <a:moveTo>
                    <a:pt x="811543" y="4894715"/>
                  </a:moveTo>
                  <a:lnTo>
                    <a:pt x="732857" y="4806000"/>
                  </a:lnTo>
                  <a:lnTo>
                    <a:pt x="803057" y="4814486"/>
                  </a:lnTo>
                  <a:lnTo>
                    <a:pt x="811543" y="4894715"/>
                  </a:lnTo>
                  <a:close/>
                  <a:moveTo>
                    <a:pt x="779143" y="4677943"/>
                  </a:moveTo>
                  <a:lnTo>
                    <a:pt x="729771" y="4731943"/>
                  </a:lnTo>
                  <a:lnTo>
                    <a:pt x="730543" y="4625486"/>
                  </a:lnTo>
                  <a:lnTo>
                    <a:pt x="779143" y="4677943"/>
                  </a:lnTo>
                  <a:close/>
                  <a:moveTo>
                    <a:pt x="791486" y="4699543"/>
                  </a:moveTo>
                  <a:lnTo>
                    <a:pt x="800743" y="4791343"/>
                  </a:lnTo>
                  <a:lnTo>
                    <a:pt x="729771" y="4782857"/>
                  </a:lnTo>
                  <a:lnTo>
                    <a:pt x="729771" y="4767429"/>
                  </a:lnTo>
                  <a:lnTo>
                    <a:pt x="791486" y="4699543"/>
                  </a:lnTo>
                  <a:close/>
                  <a:moveTo>
                    <a:pt x="808457" y="4926343"/>
                  </a:moveTo>
                  <a:lnTo>
                    <a:pt x="727457" y="5014286"/>
                  </a:lnTo>
                  <a:lnTo>
                    <a:pt x="729000" y="4836086"/>
                  </a:lnTo>
                  <a:lnTo>
                    <a:pt x="808457" y="4926343"/>
                  </a:lnTo>
                  <a:close/>
                  <a:moveTo>
                    <a:pt x="816943" y="4951029"/>
                  </a:moveTo>
                  <a:lnTo>
                    <a:pt x="827743" y="5059029"/>
                  </a:lnTo>
                  <a:lnTo>
                    <a:pt x="726686" y="5053629"/>
                  </a:lnTo>
                  <a:lnTo>
                    <a:pt x="726686" y="5048229"/>
                  </a:lnTo>
                  <a:lnTo>
                    <a:pt x="816943" y="4951029"/>
                  </a:lnTo>
                  <a:close/>
                  <a:moveTo>
                    <a:pt x="835457" y="5194029"/>
                  </a:moveTo>
                  <a:lnTo>
                    <a:pt x="816171" y="5213314"/>
                  </a:lnTo>
                  <a:lnTo>
                    <a:pt x="726686" y="5204057"/>
                  </a:lnTo>
                  <a:lnTo>
                    <a:pt x="727457" y="5086029"/>
                  </a:lnTo>
                  <a:lnTo>
                    <a:pt x="835457" y="5194029"/>
                  </a:lnTo>
                  <a:close/>
                  <a:moveTo>
                    <a:pt x="757543" y="5238000"/>
                  </a:moveTo>
                  <a:lnTo>
                    <a:pt x="757543" y="5270400"/>
                  </a:lnTo>
                  <a:lnTo>
                    <a:pt x="725143" y="5302800"/>
                  </a:lnTo>
                  <a:lnTo>
                    <a:pt x="725914" y="5234914"/>
                  </a:lnTo>
                  <a:lnTo>
                    <a:pt x="757543" y="5238000"/>
                  </a:lnTo>
                  <a:close/>
                  <a:moveTo>
                    <a:pt x="757543" y="5303572"/>
                  </a:moveTo>
                  <a:lnTo>
                    <a:pt x="757543" y="5389200"/>
                  </a:lnTo>
                  <a:lnTo>
                    <a:pt x="724371" y="5386115"/>
                  </a:lnTo>
                  <a:lnTo>
                    <a:pt x="725143" y="5335972"/>
                  </a:lnTo>
                  <a:lnTo>
                    <a:pt x="757543" y="5303572"/>
                  </a:lnTo>
                  <a:close/>
                  <a:moveTo>
                    <a:pt x="1598400" y="5399229"/>
                  </a:moveTo>
                  <a:lnTo>
                    <a:pt x="1598400" y="5461715"/>
                  </a:lnTo>
                  <a:lnTo>
                    <a:pt x="1583743" y="5460172"/>
                  </a:lnTo>
                  <a:cubicBezTo>
                    <a:pt x="1572171" y="5439343"/>
                    <a:pt x="1559829" y="5414658"/>
                    <a:pt x="1546714" y="5387658"/>
                  </a:cubicBezTo>
                  <a:lnTo>
                    <a:pt x="1546714" y="5363743"/>
                  </a:lnTo>
                  <a:lnTo>
                    <a:pt x="1598400" y="5399229"/>
                  </a:lnTo>
                  <a:close/>
                  <a:moveTo>
                    <a:pt x="1545943" y="5326715"/>
                  </a:moveTo>
                  <a:lnTo>
                    <a:pt x="1545943" y="5320543"/>
                  </a:lnTo>
                  <a:lnTo>
                    <a:pt x="1598400" y="5325943"/>
                  </a:lnTo>
                  <a:lnTo>
                    <a:pt x="1598400" y="5362200"/>
                  </a:lnTo>
                  <a:lnTo>
                    <a:pt x="1545943" y="5326715"/>
                  </a:lnTo>
                  <a:close/>
                  <a:moveTo>
                    <a:pt x="1613829" y="5462486"/>
                  </a:moveTo>
                  <a:lnTo>
                    <a:pt x="1613829" y="5409257"/>
                  </a:lnTo>
                  <a:lnTo>
                    <a:pt x="1690200" y="5460943"/>
                  </a:lnTo>
                  <a:lnTo>
                    <a:pt x="1690200" y="5468658"/>
                  </a:lnTo>
                  <a:lnTo>
                    <a:pt x="1613829" y="5462486"/>
                  </a:lnTo>
                  <a:close/>
                  <a:moveTo>
                    <a:pt x="1771200" y="5343686"/>
                  </a:moveTo>
                  <a:lnTo>
                    <a:pt x="1837543" y="5350629"/>
                  </a:lnTo>
                  <a:lnTo>
                    <a:pt x="1837543" y="5482543"/>
                  </a:lnTo>
                  <a:lnTo>
                    <a:pt x="1771200" y="5477143"/>
                  </a:lnTo>
                  <a:lnTo>
                    <a:pt x="1771200" y="5343686"/>
                  </a:lnTo>
                  <a:close/>
                  <a:moveTo>
                    <a:pt x="1705629" y="5336743"/>
                  </a:moveTo>
                  <a:lnTo>
                    <a:pt x="1756543" y="5342143"/>
                  </a:lnTo>
                  <a:lnTo>
                    <a:pt x="1756543" y="5470200"/>
                  </a:lnTo>
                  <a:cubicBezTo>
                    <a:pt x="1739571" y="5441658"/>
                    <a:pt x="1722600" y="5413115"/>
                    <a:pt x="1705629" y="5384572"/>
                  </a:cubicBezTo>
                  <a:lnTo>
                    <a:pt x="1705629" y="5336743"/>
                  </a:lnTo>
                  <a:close/>
                  <a:moveTo>
                    <a:pt x="1690200" y="5335200"/>
                  </a:moveTo>
                  <a:lnTo>
                    <a:pt x="1690200" y="5358343"/>
                  </a:lnTo>
                  <a:cubicBezTo>
                    <a:pt x="1685571" y="5350629"/>
                    <a:pt x="1680943" y="5342143"/>
                    <a:pt x="1676314" y="5334429"/>
                  </a:cubicBezTo>
                  <a:lnTo>
                    <a:pt x="1690200" y="5335200"/>
                  </a:lnTo>
                  <a:close/>
                  <a:moveTo>
                    <a:pt x="1690200" y="5413886"/>
                  </a:moveTo>
                  <a:lnTo>
                    <a:pt x="1690200" y="5424686"/>
                  </a:lnTo>
                  <a:lnTo>
                    <a:pt x="1613829" y="5373000"/>
                  </a:lnTo>
                  <a:lnTo>
                    <a:pt x="1613829" y="5327486"/>
                  </a:lnTo>
                  <a:lnTo>
                    <a:pt x="1642371" y="5330572"/>
                  </a:lnTo>
                  <a:cubicBezTo>
                    <a:pt x="1657800" y="5358343"/>
                    <a:pt x="1674000" y="5386115"/>
                    <a:pt x="1690200" y="5413886"/>
                  </a:cubicBezTo>
                  <a:close/>
                  <a:moveTo>
                    <a:pt x="1593771" y="5241857"/>
                  </a:moveTo>
                  <a:cubicBezTo>
                    <a:pt x="1603800" y="5260372"/>
                    <a:pt x="1613829" y="5278886"/>
                    <a:pt x="1623857" y="5297400"/>
                  </a:cubicBezTo>
                  <a:lnTo>
                    <a:pt x="1535914" y="5288143"/>
                  </a:lnTo>
                  <a:lnTo>
                    <a:pt x="1574486" y="5226429"/>
                  </a:lnTo>
                  <a:lnTo>
                    <a:pt x="1593771" y="5241857"/>
                  </a:lnTo>
                  <a:close/>
                  <a:moveTo>
                    <a:pt x="1557514" y="5173200"/>
                  </a:moveTo>
                  <a:lnTo>
                    <a:pt x="1400914" y="5046686"/>
                  </a:lnTo>
                  <a:cubicBezTo>
                    <a:pt x="1400914" y="5045914"/>
                    <a:pt x="1400143" y="5045143"/>
                    <a:pt x="1400143" y="5044372"/>
                  </a:cubicBezTo>
                  <a:lnTo>
                    <a:pt x="1457229" y="4968771"/>
                  </a:lnTo>
                  <a:cubicBezTo>
                    <a:pt x="1488857" y="5037429"/>
                    <a:pt x="1522028" y="5105314"/>
                    <a:pt x="1557514" y="5173200"/>
                  </a:cubicBezTo>
                  <a:close/>
                  <a:moveTo>
                    <a:pt x="1387028" y="5010429"/>
                  </a:moveTo>
                  <a:cubicBezTo>
                    <a:pt x="1377771" y="4986515"/>
                    <a:pt x="1368514" y="4962600"/>
                    <a:pt x="1359257" y="4938686"/>
                  </a:cubicBezTo>
                  <a:lnTo>
                    <a:pt x="1437171" y="4944086"/>
                  </a:lnTo>
                  <a:lnTo>
                    <a:pt x="1387028" y="5010429"/>
                  </a:lnTo>
                  <a:close/>
                  <a:moveTo>
                    <a:pt x="1418657" y="4885457"/>
                  </a:moveTo>
                  <a:lnTo>
                    <a:pt x="1301400" y="4787486"/>
                  </a:lnTo>
                  <a:cubicBezTo>
                    <a:pt x="1300629" y="4785172"/>
                    <a:pt x="1299857" y="4783629"/>
                    <a:pt x="1299086" y="4781314"/>
                  </a:cubicBezTo>
                  <a:lnTo>
                    <a:pt x="1347686" y="4716515"/>
                  </a:lnTo>
                  <a:cubicBezTo>
                    <a:pt x="1370829" y="4773600"/>
                    <a:pt x="1393972" y="4829143"/>
                    <a:pt x="1418657" y="4885457"/>
                  </a:cubicBezTo>
                  <a:close/>
                  <a:moveTo>
                    <a:pt x="1334571" y="4683343"/>
                  </a:moveTo>
                  <a:lnTo>
                    <a:pt x="1286743" y="4747372"/>
                  </a:lnTo>
                  <a:cubicBezTo>
                    <a:pt x="1276714" y="4721143"/>
                    <a:pt x="1267457" y="4695686"/>
                    <a:pt x="1258972" y="4671000"/>
                  </a:cubicBezTo>
                  <a:lnTo>
                    <a:pt x="1333028" y="4677943"/>
                  </a:lnTo>
                  <a:cubicBezTo>
                    <a:pt x="1333800" y="4679486"/>
                    <a:pt x="1334571" y="4681800"/>
                    <a:pt x="1334571" y="4683343"/>
                  </a:cubicBezTo>
                  <a:close/>
                  <a:moveTo>
                    <a:pt x="1307571" y="4612372"/>
                  </a:moveTo>
                  <a:lnTo>
                    <a:pt x="1211143" y="4529057"/>
                  </a:lnTo>
                  <a:lnTo>
                    <a:pt x="1257429" y="4471972"/>
                  </a:lnTo>
                  <a:cubicBezTo>
                    <a:pt x="1273629" y="4519029"/>
                    <a:pt x="1290600" y="4566086"/>
                    <a:pt x="1307571" y="4612372"/>
                  </a:cubicBezTo>
                  <a:close/>
                  <a:moveTo>
                    <a:pt x="1241229" y="4421829"/>
                  </a:moveTo>
                  <a:lnTo>
                    <a:pt x="1046057" y="4394057"/>
                  </a:lnTo>
                  <a:lnTo>
                    <a:pt x="1042200" y="4383257"/>
                  </a:lnTo>
                  <a:cubicBezTo>
                    <a:pt x="1036028" y="4360886"/>
                    <a:pt x="1029857" y="4340057"/>
                    <a:pt x="1023686" y="4320000"/>
                  </a:cubicBezTo>
                  <a:lnTo>
                    <a:pt x="1105457" y="4333115"/>
                  </a:lnTo>
                  <a:lnTo>
                    <a:pt x="1110086" y="4333886"/>
                  </a:lnTo>
                  <a:lnTo>
                    <a:pt x="1218086" y="4350857"/>
                  </a:lnTo>
                  <a:cubicBezTo>
                    <a:pt x="1225800" y="4374771"/>
                    <a:pt x="1233514" y="4397914"/>
                    <a:pt x="1241229" y="4421829"/>
                  </a:cubicBezTo>
                  <a:close/>
                  <a:moveTo>
                    <a:pt x="1200343" y="4293000"/>
                  </a:moveTo>
                  <a:lnTo>
                    <a:pt x="1169486" y="4261372"/>
                  </a:lnTo>
                  <a:lnTo>
                    <a:pt x="1183371" y="4234372"/>
                  </a:lnTo>
                  <a:cubicBezTo>
                    <a:pt x="1188772" y="4253658"/>
                    <a:pt x="1194171" y="4272943"/>
                    <a:pt x="1200343" y="4293000"/>
                  </a:cubicBezTo>
                  <a:close/>
                  <a:moveTo>
                    <a:pt x="1088486" y="3863314"/>
                  </a:moveTo>
                  <a:cubicBezTo>
                    <a:pt x="1098514" y="3908057"/>
                    <a:pt x="1108543" y="3952029"/>
                    <a:pt x="1119343" y="3996000"/>
                  </a:cubicBezTo>
                  <a:lnTo>
                    <a:pt x="1083857" y="3988286"/>
                  </a:lnTo>
                  <a:lnTo>
                    <a:pt x="1031400" y="3931200"/>
                  </a:lnTo>
                  <a:lnTo>
                    <a:pt x="1086171" y="3862543"/>
                  </a:lnTo>
                  <a:lnTo>
                    <a:pt x="1088486" y="3863314"/>
                  </a:lnTo>
                  <a:close/>
                  <a:moveTo>
                    <a:pt x="821571" y="3867171"/>
                  </a:moveTo>
                  <a:lnTo>
                    <a:pt x="767571" y="3798514"/>
                  </a:lnTo>
                  <a:lnTo>
                    <a:pt x="859371" y="3817029"/>
                  </a:lnTo>
                  <a:lnTo>
                    <a:pt x="821571" y="3867171"/>
                  </a:lnTo>
                  <a:close/>
                  <a:moveTo>
                    <a:pt x="840086" y="3940457"/>
                  </a:moveTo>
                  <a:lnTo>
                    <a:pt x="809229" y="3934286"/>
                  </a:lnTo>
                  <a:lnTo>
                    <a:pt x="822343" y="3917314"/>
                  </a:lnTo>
                  <a:lnTo>
                    <a:pt x="840086" y="3940457"/>
                  </a:lnTo>
                  <a:close/>
                  <a:moveTo>
                    <a:pt x="608657" y="3841714"/>
                  </a:moveTo>
                  <a:lnTo>
                    <a:pt x="545400" y="3755314"/>
                  </a:lnTo>
                  <a:lnTo>
                    <a:pt x="669600" y="3780000"/>
                  </a:lnTo>
                  <a:lnTo>
                    <a:pt x="608657" y="3841714"/>
                  </a:lnTo>
                  <a:close/>
                  <a:moveTo>
                    <a:pt x="610200" y="3894943"/>
                  </a:moveTo>
                  <a:lnTo>
                    <a:pt x="600943" y="3893400"/>
                  </a:lnTo>
                  <a:lnTo>
                    <a:pt x="605571" y="3888772"/>
                  </a:lnTo>
                  <a:lnTo>
                    <a:pt x="610200" y="3894943"/>
                  </a:lnTo>
                  <a:close/>
                  <a:moveTo>
                    <a:pt x="881743" y="3550886"/>
                  </a:moveTo>
                  <a:lnTo>
                    <a:pt x="930343" y="3484543"/>
                  </a:lnTo>
                  <a:lnTo>
                    <a:pt x="1001314" y="3574029"/>
                  </a:lnTo>
                  <a:lnTo>
                    <a:pt x="881743" y="3550886"/>
                  </a:lnTo>
                  <a:close/>
                  <a:moveTo>
                    <a:pt x="1012886" y="3607200"/>
                  </a:moveTo>
                  <a:lnTo>
                    <a:pt x="968143" y="3669686"/>
                  </a:lnTo>
                  <a:lnTo>
                    <a:pt x="895629" y="3584829"/>
                  </a:lnTo>
                  <a:lnTo>
                    <a:pt x="1012886" y="3607200"/>
                  </a:lnTo>
                  <a:close/>
                  <a:moveTo>
                    <a:pt x="834686" y="3486086"/>
                  </a:moveTo>
                  <a:lnTo>
                    <a:pt x="797657" y="3414343"/>
                  </a:lnTo>
                  <a:lnTo>
                    <a:pt x="818486" y="3374229"/>
                  </a:lnTo>
                  <a:lnTo>
                    <a:pt x="834686" y="3486086"/>
                  </a:lnTo>
                  <a:close/>
                  <a:moveTo>
                    <a:pt x="818486" y="3162086"/>
                  </a:moveTo>
                  <a:lnTo>
                    <a:pt x="870171" y="3229200"/>
                  </a:lnTo>
                  <a:lnTo>
                    <a:pt x="834686" y="3274714"/>
                  </a:lnTo>
                  <a:lnTo>
                    <a:pt x="818486" y="3162086"/>
                  </a:lnTo>
                  <a:close/>
                  <a:moveTo>
                    <a:pt x="779914" y="3381171"/>
                  </a:moveTo>
                  <a:lnTo>
                    <a:pt x="748286" y="3319457"/>
                  </a:lnTo>
                  <a:lnTo>
                    <a:pt x="800743" y="3329486"/>
                  </a:lnTo>
                  <a:lnTo>
                    <a:pt x="803057" y="3336429"/>
                  </a:lnTo>
                  <a:lnTo>
                    <a:pt x="779914" y="3381171"/>
                  </a:lnTo>
                  <a:close/>
                  <a:moveTo>
                    <a:pt x="746743" y="3065657"/>
                  </a:moveTo>
                  <a:lnTo>
                    <a:pt x="753686" y="3020914"/>
                  </a:lnTo>
                  <a:lnTo>
                    <a:pt x="765257" y="3068743"/>
                  </a:lnTo>
                  <a:lnTo>
                    <a:pt x="746743" y="3065657"/>
                  </a:lnTo>
                  <a:close/>
                  <a:moveTo>
                    <a:pt x="772200" y="3101914"/>
                  </a:moveTo>
                  <a:lnTo>
                    <a:pt x="762171" y="3133543"/>
                  </a:lnTo>
                  <a:lnTo>
                    <a:pt x="749057" y="3097286"/>
                  </a:lnTo>
                  <a:lnTo>
                    <a:pt x="772200" y="3101914"/>
                  </a:lnTo>
                  <a:close/>
                  <a:moveTo>
                    <a:pt x="747514" y="3182914"/>
                  </a:moveTo>
                  <a:lnTo>
                    <a:pt x="743657" y="3196029"/>
                  </a:lnTo>
                  <a:lnTo>
                    <a:pt x="743657" y="3171343"/>
                  </a:lnTo>
                  <a:lnTo>
                    <a:pt x="747514" y="3182914"/>
                  </a:lnTo>
                  <a:close/>
                  <a:moveTo>
                    <a:pt x="765257" y="3230743"/>
                  </a:moveTo>
                  <a:lnTo>
                    <a:pt x="788400" y="3295543"/>
                  </a:lnTo>
                  <a:lnTo>
                    <a:pt x="747514" y="3287829"/>
                  </a:lnTo>
                  <a:lnTo>
                    <a:pt x="765257" y="3230743"/>
                  </a:lnTo>
                  <a:close/>
                  <a:moveTo>
                    <a:pt x="779914" y="3182143"/>
                  </a:moveTo>
                  <a:lnTo>
                    <a:pt x="786857" y="3158229"/>
                  </a:lnTo>
                  <a:lnTo>
                    <a:pt x="796886" y="3230743"/>
                  </a:lnTo>
                  <a:lnTo>
                    <a:pt x="779914" y="3182143"/>
                  </a:lnTo>
                  <a:close/>
                  <a:moveTo>
                    <a:pt x="803057" y="3053314"/>
                  </a:moveTo>
                  <a:lnTo>
                    <a:pt x="786086" y="2932972"/>
                  </a:lnTo>
                  <a:lnTo>
                    <a:pt x="841629" y="3006257"/>
                  </a:lnTo>
                  <a:lnTo>
                    <a:pt x="803057" y="3053314"/>
                  </a:lnTo>
                  <a:close/>
                  <a:moveTo>
                    <a:pt x="772200" y="2838086"/>
                  </a:moveTo>
                  <a:lnTo>
                    <a:pt x="753686" y="2710800"/>
                  </a:lnTo>
                  <a:lnTo>
                    <a:pt x="815400" y="2787943"/>
                  </a:lnTo>
                  <a:lnTo>
                    <a:pt x="772200" y="2838086"/>
                  </a:lnTo>
                  <a:close/>
                  <a:moveTo>
                    <a:pt x="746743" y="2622086"/>
                  </a:moveTo>
                  <a:lnTo>
                    <a:pt x="742114" y="2487857"/>
                  </a:lnTo>
                  <a:lnTo>
                    <a:pt x="799200" y="2568086"/>
                  </a:lnTo>
                  <a:lnTo>
                    <a:pt x="746743" y="2622086"/>
                  </a:lnTo>
                  <a:close/>
                  <a:moveTo>
                    <a:pt x="742114" y="3373457"/>
                  </a:moveTo>
                  <a:lnTo>
                    <a:pt x="762943" y="3414343"/>
                  </a:lnTo>
                  <a:lnTo>
                    <a:pt x="741343" y="3456772"/>
                  </a:lnTo>
                  <a:lnTo>
                    <a:pt x="742114" y="3373457"/>
                  </a:lnTo>
                  <a:close/>
                  <a:moveTo>
                    <a:pt x="742114" y="3521572"/>
                  </a:moveTo>
                  <a:lnTo>
                    <a:pt x="779914" y="3448286"/>
                  </a:lnTo>
                  <a:lnTo>
                    <a:pt x="827743" y="3540857"/>
                  </a:lnTo>
                  <a:lnTo>
                    <a:pt x="740571" y="3523886"/>
                  </a:lnTo>
                  <a:lnTo>
                    <a:pt x="740571" y="3520800"/>
                  </a:lnTo>
                  <a:lnTo>
                    <a:pt x="742114" y="3521572"/>
                  </a:lnTo>
                  <a:close/>
                  <a:moveTo>
                    <a:pt x="830057" y="3571714"/>
                  </a:moveTo>
                  <a:lnTo>
                    <a:pt x="795343" y="3624171"/>
                  </a:lnTo>
                  <a:lnTo>
                    <a:pt x="751371" y="3556286"/>
                  </a:lnTo>
                  <a:lnTo>
                    <a:pt x="830057" y="3571714"/>
                  </a:lnTo>
                  <a:close/>
                  <a:moveTo>
                    <a:pt x="776829" y="3652714"/>
                  </a:moveTo>
                  <a:lnTo>
                    <a:pt x="739028" y="3710572"/>
                  </a:lnTo>
                  <a:lnTo>
                    <a:pt x="739800" y="3596400"/>
                  </a:lnTo>
                  <a:lnTo>
                    <a:pt x="776829" y="3652714"/>
                  </a:lnTo>
                  <a:close/>
                  <a:moveTo>
                    <a:pt x="795343" y="3681257"/>
                  </a:moveTo>
                  <a:lnTo>
                    <a:pt x="864000" y="3786943"/>
                  </a:lnTo>
                  <a:lnTo>
                    <a:pt x="742114" y="3762257"/>
                  </a:lnTo>
                  <a:lnTo>
                    <a:pt x="795343" y="3681257"/>
                  </a:lnTo>
                  <a:close/>
                  <a:moveTo>
                    <a:pt x="813857" y="3652714"/>
                  </a:moveTo>
                  <a:lnTo>
                    <a:pt x="850886" y="3596400"/>
                  </a:lnTo>
                  <a:lnTo>
                    <a:pt x="871714" y="3741429"/>
                  </a:lnTo>
                  <a:lnTo>
                    <a:pt x="813857" y="3652714"/>
                  </a:lnTo>
                  <a:close/>
                  <a:moveTo>
                    <a:pt x="869400" y="3514629"/>
                  </a:moveTo>
                  <a:lnTo>
                    <a:pt x="850886" y="3385029"/>
                  </a:lnTo>
                  <a:lnTo>
                    <a:pt x="910286" y="3459086"/>
                  </a:lnTo>
                  <a:lnTo>
                    <a:pt x="869400" y="3514629"/>
                  </a:lnTo>
                  <a:close/>
                  <a:moveTo>
                    <a:pt x="928800" y="3433629"/>
                  </a:moveTo>
                  <a:lnTo>
                    <a:pt x="853972" y="3339514"/>
                  </a:lnTo>
                  <a:lnTo>
                    <a:pt x="974314" y="3362657"/>
                  </a:lnTo>
                  <a:lnTo>
                    <a:pt x="977400" y="3366514"/>
                  </a:lnTo>
                  <a:lnTo>
                    <a:pt x="928800" y="3433629"/>
                  </a:lnTo>
                  <a:close/>
                  <a:moveTo>
                    <a:pt x="848571" y="3307115"/>
                  </a:moveTo>
                  <a:lnTo>
                    <a:pt x="890229" y="3253886"/>
                  </a:lnTo>
                  <a:lnTo>
                    <a:pt x="946543" y="3326400"/>
                  </a:lnTo>
                  <a:lnTo>
                    <a:pt x="848571" y="3307115"/>
                  </a:lnTo>
                  <a:close/>
                  <a:moveTo>
                    <a:pt x="818486" y="3111171"/>
                  </a:moveTo>
                  <a:lnTo>
                    <a:pt x="938829" y="3134314"/>
                  </a:lnTo>
                  <a:lnTo>
                    <a:pt x="941914" y="3138171"/>
                  </a:lnTo>
                  <a:lnTo>
                    <a:pt x="891000" y="3203743"/>
                  </a:lnTo>
                  <a:lnTo>
                    <a:pt x="818486" y="3111171"/>
                  </a:lnTo>
                  <a:close/>
                  <a:moveTo>
                    <a:pt x="820800" y="3080314"/>
                  </a:moveTo>
                  <a:lnTo>
                    <a:pt x="860143" y="3030943"/>
                  </a:lnTo>
                  <a:lnTo>
                    <a:pt x="910286" y="3097286"/>
                  </a:lnTo>
                  <a:lnTo>
                    <a:pt x="820800" y="3080314"/>
                  </a:lnTo>
                  <a:close/>
                  <a:moveTo>
                    <a:pt x="794571" y="2892857"/>
                  </a:moveTo>
                  <a:lnTo>
                    <a:pt x="913371" y="2916000"/>
                  </a:lnTo>
                  <a:lnTo>
                    <a:pt x="860914" y="2980800"/>
                  </a:lnTo>
                  <a:lnTo>
                    <a:pt x="794571" y="2892857"/>
                  </a:lnTo>
                  <a:close/>
                  <a:moveTo>
                    <a:pt x="793028" y="2861229"/>
                  </a:moveTo>
                  <a:lnTo>
                    <a:pt x="835457" y="2811857"/>
                  </a:lnTo>
                  <a:lnTo>
                    <a:pt x="890229" y="2880514"/>
                  </a:lnTo>
                  <a:lnTo>
                    <a:pt x="793028" y="2861229"/>
                  </a:lnTo>
                  <a:close/>
                  <a:moveTo>
                    <a:pt x="766800" y="2677629"/>
                  </a:moveTo>
                  <a:lnTo>
                    <a:pt x="883286" y="2707714"/>
                  </a:lnTo>
                  <a:lnTo>
                    <a:pt x="835457" y="2764029"/>
                  </a:lnTo>
                  <a:lnTo>
                    <a:pt x="766800" y="2677629"/>
                  </a:lnTo>
                  <a:close/>
                  <a:moveTo>
                    <a:pt x="766800" y="2645229"/>
                  </a:moveTo>
                  <a:lnTo>
                    <a:pt x="816943" y="2593543"/>
                  </a:lnTo>
                  <a:lnTo>
                    <a:pt x="874028" y="2673000"/>
                  </a:lnTo>
                  <a:lnTo>
                    <a:pt x="766800" y="2645229"/>
                  </a:lnTo>
                  <a:close/>
                  <a:moveTo>
                    <a:pt x="776829" y="2484000"/>
                  </a:moveTo>
                  <a:lnTo>
                    <a:pt x="864000" y="2502514"/>
                  </a:lnTo>
                  <a:lnTo>
                    <a:pt x="821571" y="2545714"/>
                  </a:lnTo>
                  <a:lnTo>
                    <a:pt x="776829" y="2484000"/>
                  </a:lnTo>
                  <a:close/>
                  <a:moveTo>
                    <a:pt x="749829" y="2446972"/>
                  </a:moveTo>
                  <a:lnTo>
                    <a:pt x="747514" y="2443886"/>
                  </a:lnTo>
                  <a:lnTo>
                    <a:pt x="802286" y="2392200"/>
                  </a:lnTo>
                  <a:lnTo>
                    <a:pt x="857829" y="2470115"/>
                  </a:lnTo>
                  <a:lnTo>
                    <a:pt x="749829" y="2446972"/>
                  </a:lnTo>
                  <a:close/>
                  <a:moveTo>
                    <a:pt x="768343" y="2291914"/>
                  </a:moveTo>
                  <a:lnTo>
                    <a:pt x="843943" y="2311972"/>
                  </a:lnTo>
                  <a:lnTo>
                    <a:pt x="806914" y="2346686"/>
                  </a:lnTo>
                  <a:lnTo>
                    <a:pt x="768343" y="2291914"/>
                  </a:lnTo>
                  <a:close/>
                  <a:moveTo>
                    <a:pt x="742886" y="2253343"/>
                  </a:moveTo>
                  <a:lnTo>
                    <a:pt x="788400" y="2209372"/>
                  </a:lnTo>
                  <a:lnTo>
                    <a:pt x="837000" y="2278029"/>
                  </a:lnTo>
                  <a:lnTo>
                    <a:pt x="742886" y="2253343"/>
                  </a:lnTo>
                  <a:close/>
                  <a:moveTo>
                    <a:pt x="752143" y="2106000"/>
                  </a:moveTo>
                  <a:lnTo>
                    <a:pt x="827743" y="2128372"/>
                  </a:lnTo>
                  <a:lnTo>
                    <a:pt x="792257" y="2163086"/>
                  </a:lnTo>
                  <a:lnTo>
                    <a:pt x="752143" y="2106000"/>
                  </a:lnTo>
                  <a:close/>
                  <a:moveTo>
                    <a:pt x="733629" y="2068200"/>
                  </a:moveTo>
                  <a:lnTo>
                    <a:pt x="775286" y="2028086"/>
                  </a:lnTo>
                  <a:lnTo>
                    <a:pt x="820028" y="2093657"/>
                  </a:lnTo>
                  <a:lnTo>
                    <a:pt x="733629" y="2068200"/>
                  </a:lnTo>
                  <a:close/>
                  <a:moveTo>
                    <a:pt x="749829" y="1937057"/>
                  </a:moveTo>
                  <a:lnTo>
                    <a:pt x="810000" y="1952486"/>
                  </a:lnTo>
                  <a:lnTo>
                    <a:pt x="779914" y="1981029"/>
                  </a:lnTo>
                  <a:lnTo>
                    <a:pt x="749829" y="1937057"/>
                  </a:lnTo>
                  <a:close/>
                  <a:moveTo>
                    <a:pt x="733629" y="1900800"/>
                  </a:moveTo>
                  <a:lnTo>
                    <a:pt x="768343" y="1868400"/>
                  </a:lnTo>
                  <a:lnTo>
                    <a:pt x="804600" y="1919314"/>
                  </a:lnTo>
                  <a:lnTo>
                    <a:pt x="733629" y="1900800"/>
                  </a:lnTo>
                  <a:close/>
                  <a:moveTo>
                    <a:pt x="739028" y="1774286"/>
                  </a:moveTo>
                  <a:lnTo>
                    <a:pt x="803829" y="1793571"/>
                  </a:lnTo>
                  <a:lnTo>
                    <a:pt x="772972" y="1822114"/>
                  </a:lnTo>
                  <a:lnTo>
                    <a:pt x="739028" y="1774286"/>
                  </a:lnTo>
                  <a:close/>
                  <a:moveTo>
                    <a:pt x="733629" y="1740343"/>
                  </a:moveTo>
                  <a:lnTo>
                    <a:pt x="757543" y="1717971"/>
                  </a:lnTo>
                  <a:lnTo>
                    <a:pt x="783771" y="1755772"/>
                  </a:lnTo>
                  <a:lnTo>
                    <a:pt x="733629" y="1740343"/>
                  </a:lnTo>
                  <a:close/>
                  <a:moveTo>
                    <a:pt x="737486" y="1633886"/>
                  </a:moveTo>
                  <a:lnTo>
                    <a:pt x="786857" y="1649314"/>
                  </a:lnTo>
                  <a:lnTo>
                    <a:pt x="763714" y="1670914"/>
                  </a:lnTo>
                  <a:lnTo>
                    <a:pt x="737486" y="1633886"/>
                  </a:lnTo>
                  <a:close/>
                  <a:moveTo>
                    <a:pt x="722829" y="1596857"/>
                  </a:moveTo>
                  <a:lnTo>
                    <a:pt x="748286" y="1573714"/>
                  </a:lnTo>
                  <a:lnTo>
                    <a:pt x="776829" y="1613829"/>
                  </a:lnTo>
                  <a:lnTo>
                    <a:pt x="722829" y="1596857"/>
                  </a:lnTo>
                  <a:close/>
                  <a:moveTo>
                    <a:pt x="712028" y="1331486"/>
                  </a:moveTo>
                  <a:lnTo>
                    <a:pt x="732857" y="1313743"/>
                  </a:lnTo>
                  <a:lnTo>
                    <a:pt x="755229" y="1345371"/>
                  </a:lnTo>
                  <a:lnTo>
                    <a:pt x="712028" y="1331486"/>
                  </a:lnTo>
                  <a:close/>
                  <a:moveTo>
                    <a:pt x="764486" y="1381629"/>
                  </a:moveTo>
                  <a:lnTo>
                    <a:pt x="746743" y="1396286"/>
                  </a:lnTo>
                  <a:lnTo>
                    <a:pt x="726686" y="1369286"/>
                  </a:lnTo>
                  <a:lnTo>
                    <a:pt x="764486" y="1381629"/>
                  </a:lnTo>
                  <a:close/>
                  <a:moveTo>
                    <a:pt x="710486" y="1169486"/>
                  </a:moveTo>
                  <a:lnTo>
                    <a:pt x="695829" y="1181829"/>
                  </a:lnTo>
                  <a:lnTo>
                    <a:pt x="694286" y="1147114"/>
                  </a:lnTo>
                  <a:lnTo>
                    <a:pt x="710486" y="1169486"/>
                  </a:lnTo>
                  <a:close/>
                  <a:moveTo>
                    <a:pt x="691972" y="1067657"/>
                  </a:moveTo>
                  <a:lnTo>
                    <a:pt x="691200" y="1042200"/>
                  </a:lnTo>
                  <a:lnTo>
                    <a:pt x="702771" y="1058400"/>
                  </a:lnTo>
                  <a:lnTo>
                    <a:pt x="691972" y="1067657"/>
                  </a:lnTo>
                  <a:close/>
                  <a:moveTo>
                    <a:pt x="720514" y="1083086"/>
                  </a:moveTo>
                  <a:lnTo>
                    <a:pt x="735943" y="1104686"/>
                  </a:lnTo>
                  <a:lnTo>
                    <a:pt x="706629" y="1094657"/>
                  </a:lnTo>
                  <a:lnTo>
                    <a:pt x="720514" y="1083086"/>
                  </a:lnTo>
                  <a:close/>
                  <a:moveTo>
                    <a:pt x="716657" y="1025229"/>
                  </a:moveTo>
                  <a:lnTo>
                    <a:pt x="736714" y="1030629"/>
                  </a:lnTo>
                  <a:lnTo>
                    <a:pt x="726686" y="1039114"/>
                  </a:lnTo>
                  <a:lnTo>
                    <a:pt x="716657" y="1025229"/>
                  </a:lnTo>
                  <a:close/>
                  <a:moveTo>
                    <a:pt x="708943" y="1210371"/>
                  </a:moveTo>
                  <a:lnTo>
                    <a:pt x="727457" y="1194943"/>
                  </a:lnTo>
                  <a:lnTo>
                    <a:pt x="746743" y="1221943"/>
                  </a:lnTo>
                  <a:lnTo>
                    <a:pt x="708943" y="1210371"/>
                  </a:lnTo>
                  <a:close/>
                  <a:moveTo>
                    <a:pt x="753686" y="1255886"/>
                  </a:moveTo>
                  <a:lnTo>
                    <a:pt x="737486" y="1269000"/>
                  </a:lnTo>
                  <a:lnTo>
                    <a:pt x="720514" y="1245857"/>
                  </a:lnTo>
                  <a:lnTo>
                    <a:pt x="753686" y="1255886"/>
                  </a:lnTo>
                  <a:close/>
                  <a:moveTo>
                    <a:pt x="714343" y="1289057"/>
                  </a:moveTo>
                  <a:lnTo>
                    <a:pt x="699686" y="1301400"/>
                  </a:lnTo>
                  <a:lnTo>
                    <a:pt x="698143" y="1267457"/>
                  </a:lnTo>
                  <a:lnTo>
                    <a:pt x="714343" y="1289057"/>
                  </a:lnTo>
                  <a:close/>
                  <a:moveTo>
                    <a:pt x="734400" y="1149429"/>
                  </a:moveTo>
                  <a:lnTo>
                    <a:pt x="722057" y="1132457"/>
                  </a:lnTo>
                  <a:lnTo>
                    <a:pt x="745972" y="1140172"/>
                  </a:lnTo>
                  <a:lnTo>
                    <a:pt x="734400" y="1149429"/>
                  </a:lnTo>
                  <a:close/>
                  <a:moveTo>
                    <a:pt x="697371" y="2102914"/>
                  </a:moveTo>
                  <a:lnTo>
                    <a:pt x="700457" y="2197029"/>
                  </a:lnTo>
                  <a:lnTo>
                    <a:pt x="658800" y="2139171"/>
                  </a:lnTo>
                  <a:lnTo>
                    <a:pt x="697371" y="2102914"/>
                  </a:lnTo>
                  <a:close/>
                  <a:moveTo>
                    <a:pt x="704314" y="1432543"/>
                  </a:moveTo>
                  <a:lnTo>
                    <a:pt x="702771" y="1388571"/>
                  </a:lnTo>
                  <a:lnTo>
                    <a:pt x="722829" y="1416343"/>
                  </a:lnTo>
                  <a:lnTo>
                    <a:pt x="704314" y="1432543"/>
                  </a:lnTo>
                  <a:close/>
                  <a:moveTo>
                    <a:pt x="707400" y="2387572"/>
                  </a:moveTo>
                  <a:lnTo>
                    <a:pt x="665743" y="2328943"/>
                  </a:lnTo>
                  <a:lnTo>
                    <a:pt x="704314" y="2291914"/>
                  </a:lnTo>
                  <a:lnTo>
                    <a:pt x="707400" y="2387572"/>
                  </a:lnTo>
                  <a:close/>
                  <a:moveTo>
                    <a:pt x="752143" y="1174886"/>
                  </a:moveTo>
                  <a:lnTo>
                    <a:pt x="763714" y="1164857"/>
                  </a:lnTo>
                  <a:cubicBezTo>
                    <a:pt x="764486" y="1174886"/>
                    <a:pt x="765257" y="1184914"/>
                    <a:pt x="766028" y="1194943"/>
                  </a:cubicBezTo>
                  <a:lnTo>
                    <a:pt x="752143" y="1174886"/>
                  </a:lnTo>
                  <a:close/>
                  <a:moveTo>
                    <a:pt x="744429" y="1063800"/>
                  </a:moveTo>
                  <a:lnTo>
                    <a:pt x="756000" y="1054543"/>
                  </a:lnTo>
                  <a:cubicBezTo>
                    <a:pt x="756771" y="1063800"/>
                    <a:pt x="757543" y="1073057"/>
                    <a:pt x="758314" y="1082314"/>
                  </a:cubicBezTo>
                  <a:lnTo>
                    <a:pt x="744429" y="1063800"/>
                  </a:lnTo>
                  <a:close/>
                  <a:moveTo>
                    <a:pt x="688886" y="985886"/>
                  </a:moveTo>
                  <a:lnTo>
                    <a:pt x="688886" y="975857"/>
                  </a:lnTo>
                  <a:cubicBezTo>
                    <a:pt x="709714" y="981257"/>
                    <a:pt x="730543" y="986657"/>
                    <a:pt x="751371" y="992829"/>
                  </a:cubicBezTo>
                  <a:cubicBezTo>
                    <a:pt x="751371" y="995914"/>
                    <a:pt x="752143" y="999772"/>
                    <a:pt x="752143" y="1002857"/>
                  </a:cubicBezTo>
                  <a:lnTo>
                    <a:pt x="688886" y="985886"/>
                  </a:lnTo>
                  <a:close/>
                  <a:moveTo>
                    <a:pt x="691972" y="1940143"/>
                  </a:moveTo>
                  <a:lnTo>
                    <a:pt x="695057" y="2025000"/>
                  </a:lnTo>
                  <a:lnTo>
                    <a:pt x="657257" y="1971772"/>
                  </a:lnTo>
                  <a:lnTo>
                    <a:pt x="691972" y="1940143"/>
                  </a:lnTo>
                  <a:close/>
                  <a:moveTo>
                    <a:pt x="648771" y="1260514"/>
                  </a:moveTo>
                  <a:lnTo>
                    <a:pt x="667286" y="1245086"/>
                  </a:lnTo>
                  <a:lnTo>
                    <a:pt x="668829" y="1288286"/>
                  </a:lnTo>
                  <a:lnTo>
                    <a:pt x="648771" y="1260514"/>
                  </a:lnTo>
                  <a:close/>
                  <a:moveTo>
                    <a:pt x="671143" y="1365429"/>
                  </a:moveTo>
                  <a:lnTo>
                    <a:pt x="672686" y="1414800"/>
                  </a:lnTo>
                  <a:lnTo>
                    <a:pt x="650314" y="1383172"/>
                  </a:lnTo>
                  <a:lnTo>
                    <a:pt x="671143" y="1365429"/>
                  </a:lnTo>
                  <a:close/>
                  <a:moveTo>
                    <a:pt x="648000" y="1144029"/>
                  </a:moveTo>
                  <a:lnTo>
                    <a:pt x="662657" y="1131686"/>
                  </a:lnTo>
                  <a:lnTo>
                    <a:pt x="664200" y="1166400"/>
                  </a:lnTo>
                  <a:lnTo>
                    <a:pt x="648000" y="1144029"/>
                  </a:lnTo>
                  <a:close/>
                  <a:moveTo>
                    <a:pt x="651086" y="1032171"/>
                  </a:moveTo>
                  <a:lnTo>
                    <a:pt x="658800" y="1026000"/>
                  </a:lnTo>
                  <a:lnTo>
                    <a:pt x="659571" y="1044514"/>
                  </a:lnTo>
                  <a:lnTo>
                    <a:pt x="651086" y="1032171"/>
                  </a:lnTo>
                  <a:close/>
                  <a:moveTo>
                    <a:pt x="603257" y="963514"/>
                  </a:moveTo>
                  <a:lnTo>
                    <a:pt x="594000" y="950400"/>
                  </a:lnTo>
                  <a:cubicBezTo>
                    <a:pt x="614829" y="955800"/>
                    <a:pt x="636429" y="961200"/>
                    <a:pt x="657257" y="967371"/>
                  </a:cubicBezTo>
                  <a:lnTo>
                    <a:pt x="657257" y="977400"/>
                  </a:lnTo>
                  <a:lnTo>
                    <a:pt x="603257" y="963514"/>
                  </a:lnTo>
                  <a:close/>
                  <a:moveTo>
                    <a:pt x="645686" y="1222714"/>
                  </a:moveTo>
                  <a:lnTo>
                    <a:pt x="630257" y="1235057"/>
                  </a:lnTo>
                  <a:lnTo>
                    <a:pt x="614057" y="1212686"/>
                  </a:lnTo>
                  <a:lnTo>
                    <a:pt x="645686" y="1222714"/>
                  </a:lnTo>
                  <a:close/>
                  <a:moveTo>
                    <a:pt x="637200" y="1004400"/>
                  </a:moveTo>
                  <a:lnTo>
                    <a:pt x="633343" y="1006714"/>
                  </a:lnTo>
                  <a:lnTo>
                    <a:pt x="630257" y="1002857"/>
                  </a:lnTo>
                  <a:lnTo>
                    <a:pt x="637200" y="1004400"/>
                  </a:lnTo>
                  <a:close/>
                  <a:moveTo>
                    <a:pt x="643371" y="1074600"/>
                  </a:moveTo>
                  <a:lnTo>
                    <a:pt x="608657" y="1063029"/>
                  </a:lnTo>
                  <a:lnTo>
                    <a:pt x="626400" y="1049914"/>
                  </a:lnTo>
                  <a:lnTo>
                    <a:pt x="643371" y="1074600"/>
                  </a:lnTo>
                  <a:close/>
                  <a:moveTo>
                    <a:pt x="644914" y="1107000"/>
                  </a:moveTo>
                  <a:lnTo>
                    <a:pt x="631028" y="1118571"/>
                  </a:lnTo>
                  <a:lnTo>
                    <a:pt x="615600" y="1096971"/>
                  </a:lnTo>
                  <a:lnTo>
                    <a:pt x="644914" y="1107000"/>
                  </a:lnTo>
                  <a:close/>
                  <a:moveTo>
                    <a:pt x="624857" y="1164086"/>
                  </a:moveTo>
                  <a:lnTo>
                    <a:pt x="643371" y="1190314"/>
                  </a:lnTo>
                  <a:lnTo>
                    <a:pt x="607114" y="1179514"/>
                  </a:lnTo>
                  <a:lnTo>
                    <a:pt x="624857" y="1164086"/>
                  </a:lnTo>
                  <a:close/>
                  <a:moveTo>
                    <a:pt x="624857" y="1280571"/>
                  </a:moveTo>
                  <a:lnTo>
                    <a:pt x="646457" y="1310657"/>
                  </a:lnTo>
                  <a:lnTo>
                    <a:pt x="605571" y="1296772"/>
                  </a:lnTo>
                  <a:lnTo>
                    <a:pt x="624857" y="1280571"/>
                  </a:lnTo>
                  <a:close/>
                  <a:moveTo>
                    <a:pt x="649543" y="1343829"/>
                  </a:moveTo>
                  <a:lnTo>
                    <a:pt x="632571" y="1358486"/>
                  </a:lnTo>
                  <a:lnTo>
                    <a:pt x="614057" y="1332257"/>
                  </a:lnTo>
                  <a:lnTo>
                    <a:pt x="649543" y="1343829"/>
                  </a:lnTo>
                  <a:close/>
                  <a:moveTo>
                    <a:pt x="627171" y="1403229"/>
                  </a:moveTo>
                  <a:lnTo>
                    <a:pt x="650314" y="1435629"/>
                  </a:lnTo>
                  <a:lnTo>
                    <a:pt x="606343" y="1420971"/>
                  </a:lnTo>
                  <a:lnTo>
                    <a:pt x="627171" y="1403229"/>
                  </a:lnTo>
                  <a:close/>
                  <a:moveTo>
                    <a:pt x="659571" y="1471114"/>
                  </a:moveTo>
                  <a:lnTo>
                    <a:pt x="637972" y="1489629"/>
                  </a:lnTo>
                  <a:lnTo>
                    <a:pt x="614829" y="1455686"/>
                  </a:lnTo>
                  <a:lnTo>
                    <a:pt x="659571" y="1471114"/>
                  </a:lnTo>
                  <a:close/>
                  <a:moveTo>
                    <a:pt x="675771" y="1497343"/>
                  </a:moveTo>
                  <a:lnTo>
                    <a:pt x="677314" y="1547486"/>
                  </a:lnTo>
                  <a:lnTo>
                    <a:pt x="654943" y="1515086"/>
                  </a:lnTo>
                  <a:lnTo>
                    <a:pt x="675771" y="1497343"/>
                  </a:lnTo>
                  <a:close/>
                  <a:moveTo>
                    <a:pt x="631800" y="1535143"/>
                  </a:moveTo>
                  <a:lnTo>
                    <a:pt x="661114" y="1577571"/>
                  </a:lnTo>
                  <a:lnTo>
                    <a:pt x="603257" y="1559829"/>
                  </a:lnTo>
                  <a:lnTo>
                    <a:pt x="631800" y="1535143"/>
                  </a:lnTo>
                  <a:close/>
                  <a:moveTo>
                    <a:pt x="661886" y="1609971"/>
                  </a:moveTo>
                  <a:lnTo>
                    <a:pt x="637972" y="1631571"/>
                  </a:lnTo>
                  <a:lnTo>
                    <a:pt x="611743" y="1594543"/>
                  </a:lnTo>
                  <a:lnTo>
                    <a:pt x="661886" y="1609971"/>
                  </a:lnTo>
                  <a:close/>
                  <a:moveTo>
                    <a:pt x="681171" y="1633886"/>
                  </a:moveTo>
                  <a:lnTo>
                    <a:pt x="683486" y="1694829"/>
                  </a:lnTo>
                  <a:lnTo>
                    <a:pt x="656486" y="1656257"/>
                  </a:lnTo>
                  <a:lnTo>
                    <a:pt x="681171" y="1633886"/>
                  </a:lnTo>
                  <a:close/>
                  <a:moveTo>
                    <a:pt x="661886" y="1718743"/>
                  </a:moveTo>
                  <a:lnTo>
                    <a:pt x="604800" y="1701772"/>
                  </a:lnTo>
                  <a:lnTo>
                    <a:pt x="632571" y="1677086"/>
                  </a:lnTo>
                  <a:lnTo>
                    <a:pt x="661886" y="1718743"/>
                  </a:lnTo>
                  <a:close/>
                  <a:moveTo>
                    <a:pt x="674229" y="1754229"/>
                  </a:moveTo>
                  <a:lnTo>
                    <a:pt x="644143" y="1782000"/>
                  </a:lnTo>
                  <a:lnTo>
                    <a:pt x="611743" y="1734943"/>
                  </a:lnTo>
                  <a:lnTo>
                    <a:pt x="674229" y="1754229"/>
                  </a:lnTo>
                  <a:close/>
                  <a:moveTo>
                    <a:pt x="685800" y="1785086"/>
                  </a:moveTo>
                  <a:lnTo>
                    <a:pt x="688114" y="1846800"/>
                  </a:lnTo>
                  <a:lnTo>
                    <a:pt x="661114" y="1808229"/>
                  </a:lnTo>
                  <a:lnTo>
                    <a:pt x="685800" y="1785086"/>
                  </a:lnTo>
                  <a:close/>
                  <a:moveTo>
                    <a:pt x="678086" y="1886914"/>
                  </a:moveTo>
                  <a:lnTo>
                    <a:pt x="599400" y="1866857"/>
                  </a:lnTo>
                  <a:lnTo>
                    <a:pt x="638743" y="1829829"/>
                  </a:lnTo>
                  <a:lnTo>
                    <a:pt x="678086" y="1886914"/>
                  </a:lnTo>
                  <a:close/>
                  <a:moveTo>
                    <a:pt x="671143" y="1917000"/>
                  </a:moveTo>
                  <a:lnTo>
                    <a:pt x="638743" y="1947086"/>
                  </a:lnTo>
                  <a:lnTo>
                    <a:pt x="605571" y="1900029"/>
                  </a:lnTo>
                  <a:lnTo>
                    <a:pt x="671143" y="1917000"/>
                  </a:lnTo>
                  <a:close/>
                  <a:moveTo>
                    <a:pt x="675771" y="2051229"/>
                  </a:moveTo>
                  <a:lnTo>
                    <a:pt x="596314" y="2028086"/>
                  </a:lnTo>
                  <a:lnTo>
                    <a:pt x="634114" y="1992600"/>
                  </a:lnTo>
                  <a:lnTo>
                    <a:pt x="675771" y="2051229"/>
                  </a:lnTo>
                  <a:close/>
                  <a:moveTo>
                    <a:pt x="674229" y="2082857"/>
                  </a:moveTo>
                  <a:lnTo>
                    <a:pt x="641829" y="2113714"/>
                  </a:lnTo>
                  <a:lnTo>
                    <a:pt x="604800" y="2062029"/>
                  </a:lnTo>
                  <a:lnTo>
                    <a:pt x="674229" y="2082857"/>
                  </a:lnTo>
                  <a:close/>
                  <a:moveTo>
                    <a:pt x="693514" y="2240229"/>
                  </a:moveTo>
                  <a:lnTo>
                    <a:pt x="583972" y="2211686"/>
                  </a:lnTo>
                  <a:lnTo>
                    <a:pt x="637200" y="2160772"/>
                  </a:lnTo>
                  <a:lnTo>
                    <a:pt x="693514" y="2240229"/>
                  </a:lnTo>
                  <a:close/>
                  <a:moveTo>
                    <a:pt x="682714" y="2269543"/>
                  </a:moveTo>
                  <a:lnTo>
                    <a:pt x="647229" y="2303486"/>
                  </a:lnTo>
                  <a:lnTo>
                    <a:pt x="608657" y="2250257"/>
                  </a:lnTo>
                  <a:lnTo>
                    <a:pt x="682714" y="2269543"/>
                  </a:lnTo>
                  <a:close/>
                  <a:moveTo>
                    <a:pt x="705086" y="2436943"/>
                  </a:moveTo>
                  <a:lnTo>
                    <a:pt x="580886" y="2409943"/>
                  </a:lnTo>
                  <a:lnTo>
                    <a:pt x="642600" y="2349772"/>
                  </a:lnTo>
                  <a:lnTo>
                    <a:pt x="705086" y="2436943"/>
                  </a:lnTo>
                  <a:close/>
                  <a:moveTo>
                    <a:pt x="681943" y="2463943"/>
                  </a:moveTo>
                  <a:lnTo>
                    <a:pt x="641057" y="2502514"/>
                  </a:lnTo>
                  <a:lnTo>
                    <a:pt x="600943" y="2446200"/>
                  </a:lnTo>
                  <a:lnTo>
                    <a:pt x="681943" y="2463943"/>
                  </a:lnTo>
                  <a:close/>
                  <a:moveTo>
                    <a:pt x="710486" y="2478600"/>
                  </a:moveTo>
                  <a:lnTo>
                    <a:pt x="715114" y="2607429"/>
                  </a:lnTo>
                  <a:lnTo>
                    <a:pt x="658028" y="2527200"/>
                  </a:lnTo>
                  <a:lnTo>
                    <a:pt x="710486" y="2478600"/>
                  </a:lnTo>
                  <a:close/>
                  <a:moveTo>
                    <a:pt x="708943" y="1567543"/>
                  </a:moveTo>
                  <a:lnTo>
                    <a:pt x="707400" y="1515857"/>
                  </a:lnTo>
                  <a:lnTo>
                    <a:pt x="730543" y="1548257"/>
                  </a:lnTo>
                  <a:lnTo>
                    <a:pt x="708943" y="1567543"/>
                  </a:lnTo>
                  <a:close/>
                  <a:moveTo>
                    <a:pt x="729771" y="1494257"/>
                  </a:moveTo>
                  <a:lnTo>
                    <a:pt x="775286" y="1509686"/>
                  </a:lnTo>
                  <a:lnTo>
                    <a:pt x="754457" y="1528200"/>
                  </a:lnTo>
                  <a:lnTo>
                    <a:pt x="729771" y="1494257"/>
                  </a:lnTo>
                  <a:close/>
                  <a:moveTo>
                    <a:pt x="720514" y="1458772"/>
                  </a:moveTo>
                  <a:lnTo>
                    <a:pt x="741343" y="1441029"/>
                  </a:lnTo>
                  <a:lnTo>
                    <a:pt x="764486" y="1473429"/>
                  </a:lnTo>
                  <a:lnTo>
                    <a:pt x="720514" y="1458772"/>
                  </a:lnTo>
                  <a:close/>
                  <a:moveTo>
                    <a:pt x="756000" y="1294457"/>
                  </a:moveTo>
                  <a:lnTo>
                    <a:pt x="772200" y="1280571"/>
                  </a:lnTo>
                  <a:cubicBezTo>
                    <a:pt x="772972" y="1294457"/>
                    <a:pt x="774514" y="1308343"/>
                    <a:pt x="775286" y="1322229"/>
                  </a:cubicBezTo>
                  <a:lnTo>
                    <a:pt x="756000" y="1294457"/>
                  </a:lnTo>
                  <a:close/>
                  <a:moveTo>
                    <a:pt x="759857" y="971229"/>
                  </a:moveTo>
                  <a:cubicBezTo>
                    <a:pt x="735943" y="965057"/>
                    <a:pt x="711257" y="958114"/>
                    <a:pt x="687343" y="951943"/>
                  </a:cubicBezTo>
                  <a:lnTo>
                    <a:pt x="671914" y="948086"/>
                  </a:lnTo>
                  <a:cubicBezTo>
                    <a:pt x="644914" y="941143"/>
                    <a:pt x="617914" y="933429"/>
                    <a:pt x="590143" y="926486"/>
                  </a:cubicBezTo>
                  <a:lnTo>
                    <a:pt x="590143" y="920314"/>
                  </a:lnTo>
                  <a:cubicBezTo>
                    <a:pt x="593229" y="907200"/>
                    <a:pt x="597086" y="893314"/>
                    <a:pt x="600171" y="880200"/>
                  </a:cubicBezTo>
                  <a:lnTo>
                    <a:pt x="778371" y="926486"/>
                  </a:lnTo>
                  <a:cubicBezTo>
                    <a:pt x="772972" y="941143"/>
                    <a:pt x="766800" y="955800"/>
                    <a:pt x="759857" y="971229"/>
                  </a:cubicBezTo>
                  <a:close/>
                  <a:moveTo>
                    <a:pt x="608657" y="1025229"/>
                  </a:moveTo>
                  <a:lnTo>
                    <a:pt x="590143" y="1038343"/>
                  </a:lnTo>
                  <a:cubicBezTo>
                    <a:pt x="590143" y="1025229"/>
                    <a:pt x="590143" y="1012114"/>
                    <a:pt x="590143" y="999000"/>
                  </a:cubicBezTo>
                  <a:lnTo>
                    <a:pt x="608657" y="1025229"/>
                  </a:lnTo>
                  <a:close/>
                  <a:moveTo>
                    <a:pt x="607114" y="1138629"/>
                  </a:moveTo>
                  <a:lnTo>
                    <a:pt x="590914" y="1152514"/>
                  </a:lnTo>
                  <a:cubicBezTo>
                    <a:pt x="590914" y="1140172"/>
                    <a:pt x="590914" y="1127829"/>
                    <a:pt x="590914" y="1115486"/>
                  </a:cubicBezTo>
                  <a:lnTo>
                    <a:pt x="607114" y="1138629"/>
                  </a:lnTo>
                  <a:close/>
                  <a:moveTo>
                    <a:pt x="607114" y="1255114"/>
                  </a:moveTo>
                  <a:lnTo>
                    <a:pt x="590143" y="1269000"/>
                  </a:lnTo>
                  <a:cubicBezTo>
                    <a:pt x="590143" y="1256657"/>
                    <a:pt x="590143" y="1244314"/>
                    <a:pt x="590143" y="1231200"/>
                  </a:cubicBezTo>
                  <a:lnTo>
                    <a:pt x="607114" y="1255114"/>
                  </a:lnTo>
                  <a:close/>
                  <a:moveTo>
                    <a:pt x="609429" y="1377772"/>
                  </a:moveTo>
                  <a:lnTo>
                    <a:pt x="589371" y="1394743"/>
                  </a:lnTo>
                  <a:cubicBezTo>
                    <a:pt x="589371" y="1380086"/>
                    <a:pt x="589371" y="1364657"/>
                    <a:pt x="589371" y="1350000"/>
                  </a:cubicBezTo>
                  <a:lnTo>
                    <a:pt x="609429" y="1377772"/>
                  </a:lnTo>
                  <a:close/>
                  <a:moveTo>
                    <a:pt x="614057" y="1509686"/>
                  </a:moveTo>
                  <a:lnTo>
                    <a:pt x="587829" y="1532057"/>
                  </a:lnTo>
                  <a:cubicBezTo>
                    <a:pt x="587829" y="1512772"/>
                    <a:pt x="587829" y="1492714"/>
                    <a:pt x="588600" y="1472657"/>
                  </a:cubicBezTo>
                  <a:lnTo>
                    <a:pt x="614057" y="1509686"/>
                  </a:lnTo>
                  <a:close/>
                  <a:moveTo>
                    <a:pt x="614829" y="1651629"/>
                  </a:moveTo>
                  <a:lnTo>
                    <a:pt x="587057" y="1676314"/>
                  </a:lnTo>
                  <a:cubicBezTo>
                    <a:pt x="587057" y="1655486"/>
                    <a:pt x="587829" y="1633886"/>
                    <a:pt x="587829" y="1613057"/>
                  </a:cubicBezTo>
                  <a:lnTo>
                    <a:pt x="614829" y="1651629"/>
                  </a:lnTo>
                  <a:close/>
                  <a:moveTo>
                    <a:pt x="621000" y="1803600"/>
                  </a:moveTo>
                  <a:lnTo>
                    <a:pt x="583972" y="1838314"/>
                  </a:lnTo>
                  <a:cubicBezTo>
                    <a:pt x="584743" y="1809772"/>
                    <a:pt x="584743" y="1781229"/>
                    <a:pt x="584743" y="1751914"/>
                  </a:cubicBezTo>
                  <a:lnTo>
                    <a:pt x="621000" y="1803600"/>
                  </a:lnTo>
                  <a:close/>
                  <a:moveTo>
                    <a:pt x="616371" y="1967914"/>
                  </a:moveTo>
                  <a:lnTo>
                    <a:pt x="582429" y="1999543"/>
                  </a:lnTo>
                  <a:cubicBezTo>
                    <a:pt x="583200" y="1974086"/>
                    <a:pt x="583200" y="1947857"/>
                    <a:pt x="583972" y="1921629"/>
                  </a:cubicBezTo>
                  <a:lnTo>
                    <a:pt x="616371" y="1967914"/>
                  </a:lnTo>
                  <a:close/>
                  <a:moveTo>
                    <a:pt x="618686" y="2135314"/>
                  </a:moveTo>
                  <a:lnTo>
                    <a:pt x="578571" y="2173115"/>
                  </a:lnTo>
                  <a:cubicBezTo>
                    <a:pt x="579343" y="2143029"/>
                    <a:pt x="580114" y="2112171"/>
                    <a:pt x="580114" y="2082086"/>
                  </a:cubicBezTo>
                  <a:lnTo>
                    <a:pt x="618686" y="2135314"/>
                  </a:lnTo>
                  <a:close/>
                  <a:moveTo>
                    <a:pt x="624857" y="2325086"/>
                  </a:moveTo>
                  <a:lnTo>
                    <a:pt x="573943" y="2374457"/>
                  </a:lnTo>
                  <a:cubicBezTo>
                    <a:pt x="574714" y="2335886"/>
                    <a:pt x="575486" y="2297314"/>
                    <a:pt x="577028" y="2257972"/>
                  </a:cubicBezTo>
                  <a:lnTo>
                    <a:pt x="624857" y="2325086"/>
                  </a:lnTo>
                  <a:close/>
                  <a:moveTo>
                    <a:pt x="617914" y="2523343"/>
                  </a:moveTo>
                  <a:lnTo>
                    <a:pt x="569314" y="2568857"/>
                  </a:lnTo>
                  <a:cubicBezTo>
                    <a:pt x="570086" y="2532600"/>
                    <a:pt x="571629" y="2496343"/>
                    <a:pt x="572400" y="2459314"/>
                  </a:cubicBezTo>
                  <a:lnTo>
                    <a:pt x="617914" y="2523343"/>
                  </a:lnTo>
                  <a:close/>
                  <a:moveTo>
                    <a:pt x="635657" y="2548800"/>
                  </a:moveTo>
                  <a:lnTo>
                    <a:pt x="689657" y="2625943"/>
                  </a:lnTo>
                  <a:lnTo>
                    <a:pt x="583200" y="2598171"/>
                  </a:lnTo>
                  <a:lnTo>
                    <a:pt x="635657" y="2548800"/>
                  </a:lnTo>
                  <a:close/>
                  <a:moveTo>
                    <a:pt x="706629" y="2661429"/>
                  </a:moveTo>
                  <a:lnTo>
                    <a:pt x="648000" y="2714657"/>
                  </a:lnTo>
                  <a:lnTo>
                    <a:pt x="589371" y="2630572"/>
                  </a:lnTo>
                  <a:lnTo>
                    <a:pt x="706629" y="2661429"/>
                  </a:lnTo>
                  <a:close/>
                  <a:moveTo>
                    <a:pt x="698914" y="2843486"/>
                  </a:moveTo>
                  <a:lnTo>
                    <a:pt x="577800" y="2819572"/>
                  </a:lnTo>
                  <a:lnTo>
                    <a:pt x="641829" y="2761714"/>
                  </a:lnTo>
                  <a:lnTo>
                    <a:pt x="698914" y="2843486"/>
                  </a:lnTo>
                  <a:close/>
                  <a:moveTo>
                    <a:pt x="695057" y="2873572"/>
                  </a:moveTo>
                  <a:lnTo>
                    <a:pt x="632571" y="2930657"/>
                  </a:lnTo>
                  <a:lnTo>
                    <a:pt x="578571" y="2850429"/>
                  </a:lnTo>
                  <a:lnTo>
                    <a:pt x="695057" y="2873572"/>
                  </a:lnTo>
                  <a:close/>
                  <a:moveTo>
                    <a:pt x="678086" y="3052543"/>
                  </a:moveTo>
                  <a:lnTo>
                    <a:pt x="570086" y="3031714"/>
                  </a:lnTo>
                  <a:lnTo>
                    <a:pt x="627943" y="2978486"/>
                  </a:lnTo>
                  <a:lnTo>
                    <a:pt x="678086" y="3052543"/>
                  </a:lnTo>
                  <a:close/>
                  <a:moveTo>
                    <a:pt x="700457" y="3088029"/>
                  </a:moveTo>
                  <a:lnTo>
                    <a:pt x="633343" y="3150514"/>
                  </a:lnTo>
                  <a:lnTo>
                    <a:pt x="571629" y="3063343"/>
                  </a:lnTo>
                  <a:lnTo>
                    <a:pt x="700457" y="3088029"/>
                  </a:lnTo>
                  <a:close/>
                  <a:moveTo>
                    <a:pt x="685028" y="3275486"/>
                  </a:moveTo>
                  <a:lnTo>
                    <a:pt x="568543" y="3253115"/>
                  </a:lnTo>
                  <a:lnTo>
                    <a:pt x="628714" y="3196800"/>
                  </a:lnTo>
                  <a:lnTo>
                    <a:pt x="685028" y="3275486"/>
                  </a:lnTo>
                  <a:close/>
                  <a:moveTo>
                    <a:pt x="689657" y="3307886"/>
                  </a:moveTo>
                  <a:lnTo>
                    <a:pt x="623314" y="3371143"/>
                  </a:lnTo>
                  <a:lnTo>
                    <a:pt x="561600" y="3283200"/>
                  </a:lnTo>
                  <a:lnTo>
                    <a:pt x="689657" y="3307886"/>
                  </a:lnTo>
                  <a:close/>
                  <a:moveTo>
                    <a:pt x="684257" y="3513086"/>
                  </a:moveTo>
                  <a:lnTo>
                    <a:pt x="546943" y="3486857"/>
                  </a:lnTo>
                  <a:lnTo>
                    <a:pt x="617914" y="3418972"/>
                  </a:lnTo>
                  <a:lnTo>
                    <a:pt x="684257" y="3513086"/>
                  </a:lnTo>
                  <a:close/>
                  <a:moveTo>
                    <a:pt x="676543" y="3542400"/>
                  </a:moveTo>
                  <a:lnTo>
                    <a:pt x="614829" y="3601029"/>
                  </a:lnTo>
                  <a:lnTo>
                    <a:pt x="551571" y="3518486"/>
                  </a:lnTo>
                  <a:lnTo>
                    <a:pt x="676543" y="3542400"/>
                  </a:lnTo>
                  <a:close/>
                  <a:moveTo>
                    <a:pt x="691972" y="3752229"/>
                  </a:moveTo>
                  <a:lnTo>
                    <a:pt x="532286" y="3720600"/>
                  </a:lnTo>
                  <a:lnTo>
                    <a:pt x="610200" y="3646543"/>
                  </a:lnTo>
                  <a:lnTo>
                    <a:pt x="691972" y="3752229"/>
                  </a:lnTo>
                  <a:close/>
                  <a:moveTo>
                    <a:pt x="705857" y="3786943"/>
                  </a:moveTo>
                  <a:lnTo>
                    <a:pt x="707400" y="3786943"/>
                  </a:lnTo>
                  <a:lnTo>
                    <a:pt x="706629" y="3914229"/>
                  </a:lnTo>
                  <a:lnTo>
                    <a:pt x="654943" y="3904200"/>
                  </a:lnTo>
                  <a:lnTo>
                    <a:pt x="627943" y="3867171"/>
                  </a:lnTo>
                  <a:lnTo>
                    <a:pt x="705857" y="3786943"/>
                  </a:lnTo>
                  <a:close/>
                  <a:moveTo>
                    <a:pt x="633343" y="3625714"/>
                  </a:moveTo>
                  <a:lnTo>
                    <a:pt x="708943" y="3553972"/>
                  </a:lnTo>
                  <a:lnTo>
                    <a:pt x="707400" y="3722914"/>
                  </a:lnTo>
                  <a:lnTo>
                    <a:pt x="633343" y="3625714"/>
                  </a:lnTo>
                  <a:close/>
                  <a:moveTo>
                    <a:pt x="641057" y="3396600"/>
                  </a:moveTo>
                  <a:lnTo>
                    <a:pt x="712028" y="3328714"/>
                  </a:lnTo>
                  <a:lnTo>
                    <a:pt x="710486" y="3495343"/>
                  </a:lnTo>
                  <a:lnTo>
                    <a:pt x="641057" y="3396600"/>
                  </a:lnTo>
                  <a:close/>
                  <a:moveTo>
                    <a:pt x="651857" y="3175972"/>
                  </a:moveTo>
                  <a:lnTo>
                    <a:pt x="713571" y="3118886"/>
                  </a:lnTo>
                  <a:lnTo>
                    <a:pt x="712028" y="3261600"/>
                  </a:lnTo>
                  <a:lnTo>
                    <a:pt x="651857" y="3175972"/>
                  </a:lnTo>
                  <a:close/>
                  <a:moveTo>
                    <a:pt x="650314" y="2956886"/>
                  </a:moveTo>
                  <a:lnTo>
                    <a:pt x="715114" y="2896714"/>
                  </a:lnTo>
                  <a:lnTo>
                    <a:pt x="713571" y="3051000"/>
                  </a:lnTo>
                  <a:lnTo>
                    <a:pt x="650314" y="2956886"/>
                  </a:lnTo>
                  <a:close/>
                  <a:moveTo>
                    <a:pt x="664972" y="2740886"/>
                  </a:moveTo>
                  <a:lnTo>
                    <a:pt x="716657" y="2693829"/>
                  </a:lnTo>
                  <a:lnTo>
                    <a:pt x="715886" y="2814171"/>
                  </a:lnTo>
                  <a:lnTo>
                    <a:pt x="664972" y="2740886"/>
                  </a:lnTo>
                  <a:close/>
                  <a:moveTo>
                    <a:pt x="714343" y="1716429"/>
                  </a:moveTo>
                  <a:lnTo>
                    <a:pt x="712028" y="1651629"/>
                  </a:lnTo>
                  <a:lnTo>
                    <a:pt x="739800" y="1692514"/>
                  </a:lnTo>
                  <a:lnTo>
                    <a:pt x="714343" y="1716429"/>
                  </a:lnTo>
                  <a:close/>
                  <a:moveTo>
                    <a:pt x="750600" y="1842943"/>
                  </a:moveTo>
                  <a:lnTo>
                    <a:pt x="719743" y="1871486"/>
                  </a:lnTo>
                  <a:lnTo>
                    <a:pt x="717429" y="1796657"/>
                  </a:lnTo>
                  <a:lnTo>
                    <a:pt x="750600" y="1842943"/>
                  </a:lnTo>
                  <a:close/>
                  <a:moveTo>
                    <a:pt x="758314" y="2002629"/>
                  </a:moveTo>
                  <a:lnTo>
                    <a:pt x="725914" y="2033486"/>
                  </a:lnTo>
                  <a:lnTo>
                    <a:pt x="722829" y="1950943"/>
                  </a:lnTo>
                  <a:lnTo>
                    <a:pt x="758314" y="2002629"/>
                  </a:lnTo>
                  <a:close/>
                  <a:moveTo>
                    <a:pt x="770657" y="2183914"/>
                  </a:moveTo>
                  <a:lnTo>
                    <a:pt x="732857" y="2220943"/>
                  </a:lnTo>
                  <a:lnTo>
                    <a:pt x="729771" y="2126057"/>
                  </a:lnTo>
                  <a:lnTo>
                    <a:pt x="770657" y="2183914"/>
                  </a:lnTo>
                  <a:close/>
                  <a:moveTo>
                    <a:pt x="784543" y="2367514"/>
                  </a:moveTo>
                  <a:lnTo>
                    <a:pt x="739028" y="2409943"/>
                  </a:lnTo>
                  <a:lnTo>
                    <a:pt x="735171" y="2298086"/>
                  </a:lnTo>
                  <a:lnTo>
                    <a:pt x="784543" y="2367514"/>
                  </a:lnTo>
                  <a:close/>
                  <a:moveTo>
                    <a:pt x="738257" y="3810857"/>
                  </a:moveTo>
                  <a:lnTo>
                    <a:pt x="802286" y="3892629"/>
                  </a:lnTo>
                  <a:lnTo>
                    <a:pt x="775286" y="3927343"/>
                  </a:lnTo>
                  <a:lnTo>
                    <a:pt x="736714" y="3919629"/>
                  </a:lnTo>
                  <a:lnTo>
                    <a:pt x="738257" y="3810857"/>
                  </a:lnTo>
                  <a:close/>
                  <a:moveTo>
                    <a:pt x="884829" y="3835543"/>
                  </a:moveTo>
                  <a:lnTo>
                    <a:pt x="901800" y="3952800"/>
                  </a:lnTo>
                  <a:lnTo>
                    <a:pt x="887143" y="3949714"/>
                  </a:lnTo>
                  <a:lnTo>
                    <a:pt x="841629" y="3892629"/>
                  </a:lnTo>
                  <a:lnTo>
                    <a:pt x="884829" y="3835543"/>
                  </a:lnTo>
                  <a:close/>
                  <a:moveTo>
                    <a:pt x="884829" y="3619543"/>
                  </a:moveTo>
                  <a:lnTo>
                    <a:pt x="948857" y="3695143"/>
                  </a:lnTo>
                  <a:lnTo>
                    <a:pt x="904114" y="3756857"/>
                  </a:lnTo>
                  <a:lnTo>
                    <a:pt x="884829" y="3619543"/>
                  </a:lnTo>
                  <a:close/>
                  <a:moveTo>
                    <a:pt x="969686" y="3719057"/>
                  </a:moveTo>
                  <a:lnTo>
                    <a:pt x="1060714" y="3826286"/>
                  </a:lnTo>
                  <a:lnTo>
                    <a:pt x="914143" y="3796972"/>
                  </a:lnTo>
                  <a:lnTo>
                    <a:pt x="969686" y="3719057"/>
                  </a:lnTo>
                  <a:close/>
                  <a:moveTo>
                    <a:pt x="941914" y="3834000"/>
                  </a:moveTo>
                  <a:lnTo>
                    <a:pt x="1052229" y="3855600"/>
                  </a:lnTo>
                  <a:lnTo>
                    <a:pt x="1010571" y="3908057"/>
                  </a:lnTo>
                  <a:lnTo>
                    <a:pt x="941914" y="3834000"/>
                  </a:lnTo>
                  <a:close/>
                  <a:moveTo>
                    <a:pt x="991286" y="3932743"/>
                  </a:moveTo>
                  <a:lnTo>
                    <a:pt x="965829" y="3965143"/>
                  </a:lnTo>
                  <a:lnTo>
                    <a:pt x="934200" y="3958972"/>
                  </a:lnTo>
                  <a:lnTo>
                    <a:pt x="918771" y="3853286"/>
                  </a:lnTo>
                  <a:lnTo>
                    <a:pt x="991286" y="3932743"/>
                  </a:lnTo>
                  <a:close/>
                  <a:moveTo>
                    <a:pt x="1012114" y="3955886"/>
                  </a:moveTo>
                  <a:lnTo>
                    <a:pt x="1032943" y="3978257"/>
                  </a:lnTo>
                  <a:lnTo>
                    <a:pt x="999000" y="3971314"/>
                  </a:lnTo>
                  <a:lnTo>
                    <a:pt x="1012114" y="3955886"/>
                  </a:lnTo>
                  <a:close/>
                  <a:moveTo>
                    <a:pt x="1073057" y="3793886"/>
                  </a:moveTo>
                  <a:lnTo>
                    <a:pt x="988200" y="3694372"/>
                  </a:lnTo>
                  <a:lnTo>
                    <a:pt x="1039114" y="3624171"/>
                  </a:lnTo>
                  <a:cubicBezTo>
                    <a:pt x="1049914" y="3681257"/>
                    <a:pt x="1061486" y="3738343"/>
                    <a:pt x="1073057" y="3793886"/>
                  </a:cubicBezTo>
                  <a:close/>
                  <a:moveTo>
                    <a:pt x="997457" y="3392743"/>
                  </a:moveTo>
                  <a:cubicBezTo>
                    <a:pt x="1006714" y="3448286"/>
                    <a:pt x="1015972" y="3502286"/>
                    <a:pt x="1026000" y="3555514"/>
                  </a:cubicBezTo>
                  <a:lnTo>
                    <a:pt x="948857" y="3458314"/>
                  </a:lnTo>
                  <a:lnTo>
                    <a:pt x="997457" y="3392743"/>
                  </a:lnTo>
                  <a:lnTo>
                    <a:pt x="997457" y="3392743"/>
                  </a:lnTo>
                  <a:close/>
                  <a:moveTo>
                    <a:pt x="961972" y="3165943"/>
                  </a:moveTo>
                  <a:cubicBezTo>
                    <a:pt x="970457" y="3221486"/>
                    <a:pt x="978171" y="3276257"/>
                    <a:pt x="986657" y="3329486"/>
                  </a:cubicBezTo>
                  <a:lnTo>
                    <a:pt x="909514" y="3229200"/>
                  </a:lnTo>
                  <a:lnTo>
                    <a:pt x="960429" y="3163629"/>
                  </a:lnTo>
                  <a:lnTo>
                    <a:pt x="961972" y="3165943"/>
                  </a:lnTo>
                  <a:close/>
                  <a:moveTo>
                    <a:pt x="952714" y="3102686"/>
                  </a:moveTo>
                  <a:lnTo>
                    <a:pt x="880200" y="3006257"/>
                  </a:lnTo>
                  <a:lnTo>
                    <a:pt x="931114" y="2943000"/>
                  </a:lnTo>
                  <a:cubicBezTo>
                    <a:pt x="938829" y="2997772"/>
                    <a:pt x="945771" y="3050229"/>
                    <a:pt x="952714" y="3102686"/>
                  </a:cubicBezTo>
                  <a:close/>
                  <a:moveTo>
                    <a:pt x="922629" y="2872029"/>
                  </a:moveTo>
                  <a:lnTo>
                    <a:pt x="855514" y="2787943"/>
                  </a:lnTo>
                  <a:lnTo>
                    <a:pt x="905657" y="2729314"/>
                  </a:lnTo>
                  <a:cubicBezTo>
                    <a:pt x="911057" y="2777914"/>
                    <a:pt x="916457" y="2825743"/>
                    <a:pt x="922629" y="2872029"/>
                  </a:cubicBezTo>
                  <a:close/>
                  <a:moveTo>
                    <a:pt x="895629" y="2651400"/>
                  </a:moveTo>
                  <a:lnTo>
                    <a:pt x="838543" y="2571943"/>
                  </a:lnTo>
                  <a:lnTo>
                    <a:pt x="881743" y="2527972"/>
                  </a:lnTo>
                  <a:cubicBezTo>
                    <a:pt x="887143" y="2569629"/>
                    <a:pt x="891771" y="2610514"/>
                    <a:pt x="895629" y="2651400"/>
                  </a:cubicBezTo>
                  <a:close/>
                  <a:moveTo>
                    <a:pt x="873257" y="2438486"/>
                  </a:moveTo>
                  <a:lnTo>
                    <a:pt x="825429" y="2371372"/>
                  </a:lnTo>
                  <a:lnTo>
                    <a:pt x="863229" y="2335886"/>
                  </a:lnTo>
                  <a:cubicBezTo>
                    <a:pt x="866314" y="2370600"/>
                    <a:pt x="869400" y="2404543"/>
                    <a:pt x="873257" y="2438486"/>
                  </a:cubicBezTo>
                  <a:close/>
                  <a:moveTo>
                    <a:pt x="853972" y="2248714"/>
                  </a:moveTo>
                  <a:lnTo>
                    <a:pt x="810771" y="2187772"/>
                  </a:lnTo>
                  <a:lnTo>
                    <a:pt x="844714" y="2154600"/>
                  </a:lnTo>
                  <a:cubicBezTo>
                    <a:pt x="847800" y="2186229"/>
                    <a:pt x="850886" y="2217857"/>
                    <a:pt x="853972" y="2248714"/>
                  </a:cubicBezTo>
                  <a:close/>
                  <a:moveTo>
                    <a:pt x="836229" y="2062800"/>
                  </a:moveTo>
                  <a:lnTo>
                    <a:pt x="797657" y="2007257"/>
                  </a:lnTo>
                  <a:lnTo>
                    <a:pt x="828514" y="1977943"/>
                  </a:lnTo>
                  <a:cubicBezTo>
                    <a:pt x="831600" y="2006486"/>
                    <a:pt x="833914" y="2034257"/>
                    <a:pt x="836229" y="2062800"/>
                  </a:cubicBezTo>
                  <a:close/>
                  <a:moveTo>
                    <a:pt x="821571" y="1890000"/>
                  </a:moveTo>
                  <a:lnTo>
                    <a:pt x="791486" y="1847571"/>
                  </a:lnTo>
                  <a:lnTo>
                    <a:pt x="816171" y="1825200"/>
                  </a:lnTo>
                  <a:cubicBezTo>
                    <a:pt x="817714" y="1846800"/>
                    <a:pt x="819257" y="1868400"/>
                    <a:pt x="821571" y="1890000"/>
                  </a:cubicBezTo>
                  <a:close/>
                  <a:moveTo>
                    <a:pt x="808457" y="1736486"/>
                  </a:moveTo>
                  <a:lnTo>
                    <a:pt x="780686" y="1696371"/>
                  </a:lnTo>
                  <a:lnTo>
                    <a:pt x="803057" y="1675543"/>
                  </a:lnTo>
                  <a:cubicBezTo>
                    <a:pt x="804600" y="1695600"/>
                    <a:pt x="806914" y="1716429"/>
                    <a:pt x="808457" y="1736486"/>
                  </a:cubicBezTo>
                  <a:close/>
                  <a:moveTo>
                    <a:pt x="796114" y="1588371"/>
                  </a:moveTo>
                  <a:lnTo>
                    <a:pt x="771429" y="1553657"/>
                  </a:lnTo>
                  <a:lnTo>
                    <a:pt x="791486" y="1535143"/>
                  </a:lnTo>
                  <a:cubicBezTo>
                    <a:pt x="793028" y="1552886"/>
                    <a:pt x="794571" y="1570629"/>
                    <a:pt x="796114" y="1588371"/>
                  </a:cubicBezTo>
                  <a:close/>
                  <a:moveTo>
                    <a:pt x="782229" y="1407086"/>
                  </a:moveTo>
                  <a:cubicBezTo>
                    <a:pt x="783000" y="1421743"/>
                    <a:pt x="784543" y="1435629"/>
                    <a:pt x="785314" y="1450286"/>
                  </a:cubicBezTo>
                  <a:lnTo>
                    <a:pt x="764486" y="1421743"/>
                  </a:lnTo>
                  <a:lnTo>
                    <a:pt x="782229" y="1407086"/>
                  </a:lnTo>
                  <a:close/>
                  <a:moveTo>
                    <a:pt x="788400" y="904886"/>
                  </a:moveTo>
                  <a:lnTo>
                    <a:pt x="606343" y="857829"/>
                  </a:lnTo>
                  <a:cubicBezTo>
                    <a:pt x="610200" y="842400"/>
                    <a:pt x="614057" y="826971"/>
                    <a:pt x="617914" y="811543"/>
                  </a:cubicBezTo>
                  <a:cubicBezTo>
                    <a:pt x="681171" y="827743"/>
                    <a:pt x="744429" y="843943"/>
                    <a:pt x="806914" y="860143"/>
                  </a:cubicBezTo>
                  <a:cubicBezTo>
                    <a:pt x="800743" y="874800"/>
                    <a:pt x="794571" y="889457"/>
                    <a:pt x="788400" y="904886"/>
                  </a:cubicBezTo>
                  <a:close/>
                  <a:moveTo>
                    <a:pt x="545400" y="735171"/>
                  </a:moveTo>
                  <a:lnTo>
                    <a:pt x="502200" y="743657"/>
                  </a:lnTo>
                  <a:cubicBezTo>
                    <a:pt x="502200" y="743657"/>
                    <a:pt x="450514" y="786086"/>
                    <a:pt x="425057" y="807686"/>
                  </a:cubicBezTo>
                  <a:cubicBezTo>
                    <a:pt x="444343" y="733629"/>
                    <a:pt x="480600" y="672686"/>
                    <a:pt x="550028" y="648771"/>
                  </a:cubicBezTo>
                  <a:cubicBezTo>
                    <a:pt x="550028" y="648771"/>
                    <a:pt x="575486" y="638743"/>
                    <a:pt x="609429" y="638743"/>
                  </a:cubicBezTo>
                  <a:cubicBezTo>
                    <a:pt x="643371" y="638743"/>
                    <a:pt x="670371" y="648771"/>
                    <a:pt x="670371" y="648771"/>
                  </a:cubicBezTo>
                  <a:cubicBezTo>
                    <a:pt x="732086" y="668829"/>
                    <a:pt x="781457" y="716657"/>
                    <a:pt x="805371" y="779143"/>
                  </a:cubicBezTo>
                  <a:lnTo>
                    <a:pt x="705086" y="750600"/>
                  </a:lnTo>
                  <a:cubicBezTo>
                    <a:pt x="676543" y="742886"/>
                    <a:pt x="655714" y="735171"/>
                    <a:pt x="624857" y="732086"/>
                  </a:cubicBezTo>
                  <a:lnTo>
                    <a:pt x="545400" y="735171"/>
                  </a:lnTo>
                  <a:close/>
                  <a:moveTo>
                    <a:pt x="567000" y="2652943"/>
                  </a:moveTo>
                  <a:lnTo>
                    <a:pt x="624857" y="2736257"/>
                  </a:lnTo>
                  <a:lnTo>
                    <a:pt x="562371" y="2793343"/>
                  </a:lnTo>
                  <a:cubicBezTo>
                    <a:pt x="563914" y="2746286"/>
                    <a:pt x="565457" y="2700000"/>
                    <a:pt x="567000" y="2652943"/>
                  </a:cubicBezTo>
                  <a:close/>
                  <a:moveTo>
                    <a:pt x="559286" y="2876657"/>
                  </a:moveTo>
                  <a:lnTo>
                    <a:pt x="610200" y="2952257"/>
                  </a:lnTo>
                  <a:lnTo>
                    <a:pt x="554657" y="3003943"/>
                  </a:lnTo>
                  <a:cubicBezTo>
                    <a:pt x="556200" y="2962286"/>
                    <a:pt x="557743" y="2919857"/>
                    <a:pt x="559286" y="2876657"/>
                  </a:cubicBezTo>
                  <a:close/>
                  <a:moveTo>
                    <a:pt x="550800" y="3086486"/>
                  </a:moveTo>
                  <a:lnTo>
                    <a:pt x="610972" y="3171343"/>
                  </a:lnTo>
                  <a:lnTo>
                    <a:pt x="543857" y="3233829"/>
                  </a:lnTo>
                  <a:cubicBezTo>
                    <a:pt x="546171" y="3185229"/>
                    <a:pt x="548486" y="3135857"/>
                    <a:pt x="550800" y="3086486"/>
                  </a:cubicBezTo>
                  <a:close/>
                  <a:moveTo>
                    <a:pt x="540771" y="3307115"/>
                  </a:moveTo>
                  <a:lnTo>
                    <a:pt x="600943" y="3392743"/>
                  </a:lnTo>
                  <a:lnTo>
                    <a:pt x="533057" y="3457543"/>
                  </a:lnTo>
                  <a:cubicBezTo>
                    <a:pt x="535371" y="3408171"/>
                    <a:pt x="538457" y="3358029"/>
                    <a:pt x="540771" y="3307115"/>
                  </a:cubicBezTo>
                  <a:close/>
                  <a:moveTo>
                    <a:pt x="528429" y="3538543"/>
                  </a:moveTo>
                  <a:lnTo>
                    <a:pt x="592457" y="3621857"/>
                  </a:lnTo>
                  <a:lnTo>
                    <a:pt x="519171" y="3691286"/>
                  </a:lnTo>
                  <a:cubicBezTo>
                    <a:pt x="522257" y="3641143"/>
                    <a:pt x="525343" y="3590229"/>
                    <a:pt x="528429" y="3538543"/>
                  </a:cubicBezTo>
                  <a:close/>
                  <a:moveTo>
                    <a:pt x="514543" y="3764572"/>
                  </a:moveTo>
                  <a:lnTo>
                    <a:pt x="587057" y="3864086"/>
                  </a:lnTo>
                  <a:lnTo>
                    <a:pt x="564686" y="3886457"/>
                  </a:lnTo>
                  <a:lnTo>
                    <a:pt x="506829" y="3874886"/>
                  </a:lnTo>
                  <a:cubicBezTo>
                    <a:pt x="509914" y="3837857"/>
                    <a:pt x="512229" y="3801600"/>
                    <a:pt x="514543" y="3764572"/>
                  </a:cubicBezTo>
                  <a:close/>
                  <a:moveTo>
                    <a:pt x="498343" y="3997543"/>
                  </a:moveTo>
                  <a:lnTo>
                    <a:pt x="501429" y="3953572"/>
                  </a:lnTo>
                  <a:lnTo>
                    <a:pt x="1222714" y="4085486"/>
                  </a:lnTo>
                  <a:lnTo>
                    <a:pt x="1170257" y="4188086"/>
                  </a:lnTo>
                  <a:lnTo>
                    <a:pt x="492171" y="4077000"/>
                  </a:lnTo>
                  <a:cubicBezTo>
                    <a:pt x="493714" y="4050771"/>
                    <a:pt x="496028" y="4024543"/>
                    <a:pt x="498343" y="3997543"/>
                  </a:cubicBezTo>
                  <a:close/>
                  <a:moveTo>
                    <a:pt x="536914" y="4147200"/>
                  </a:moveTo>
                  <a:lnTo>
                    <a:pt x="506057" y="4103229"/>
                  </a:lnTo>
                  <a:lnTo>
                    <a:pt x="571629" y="4114029"/>
                  </a:lnTo>
                  <a:lnTo>
                    <a:pt x="536914" y="4147200"/>
                  </a:lnTo>
                  <a:close/>
                  <a:moveTo>
                    <a:pt x="546171" y="4213543"/>
                  </a:moveTo>
                  <a:lnTo>
                    <a:pt x="516857" y="4208914"/>
                  </a:lnTo>
                  <a:lnTo>
                    <a:pt x="532286" y="4194257"/>
                  </a:lnTo>
                  <a:lnTo>
                    <a:pt x="546171" y="4213543"/>
                  </a:lnTo>
                  <a:close/>
                  <a:moveTo>
                    <a:pt x="574714" y="4153372"/>
                  </a:moveTo>
                  <a:lnTo>
                    <a:pt x="571629" y="4196572"/>
                  </a:lnTo>
                  <a:lnTo>
                    <a:pt x="554657" y="4172657"/>
                  </a:lnTo>
                  <a:lnTo>
                    <a:pt x="574714" y="4153372"/>
                  </a:lnTo>
                  <a:close/>
                  <a:moveTo>
                    <a:pt x="487543" y="4130229"/>
                  </a:moveTo>
                  <a:lnTo>
                    <a:pt x="514543" y="4168800"/>
                  </a:lnTo>
                  <a:lnTo>
                    <a:pt x="482143" y="4200429"/>
                  </a:lnTo>
                  <a:cubicBezTo>
                    <a:pt x="483686" y="4176515"/>
                    <a:pt x="486000" y="4153372"/>
                    <a:pt x="487543" y="4130229"/>
                  </a:cubicBezTo>
                  <a:close/>
                  <a:moveTo>
                    <a:pt x="478286" y="4245943"/>
                  </a:moveTo>
                  <a:lnTo>
                    <a:pt x="479829" y="4233600"/>
                  </a:lnTo>
                  <a:lnTo>
                    <a:pt x="568543" y="4247486"/>
                  </a:lnTo>
                  <a:lnTo>
                    <a:pt x="576257" y="4249029"/>
                  </a:lnTo>
                  <a:lnTo>
                    <a:pt x="696600" y="4268314"/>
                  </a:lnTo>
                  <a:lnTo>
                    <a:pt x="704314" y="4269857"/>
                  </a:lnTo>
                  <a:lnTo>
                    <a:pt x="704314" y="4344686"/>
                  </a:lnTo>
                  <a:lnTo>
                    <a:pt x="691200" y="4343143"/>
                  </a:lnTo>
                  <a:lnTo>
                    <a:pt x="491400" y="4314600"/>
                  </a:lnTo>
                  <a:lnTo>
                    <a:pt x="473657" y="4311515"/>
                  </a:lnTo>
                  <a:cubicBezTo>
                    <a:pt x="473657" y="4295314"/>
                    <a:pt x="476743" y="4262914"/>
                    <a:pt x="478286" y="4245943"/>
                  </a:cubicBezTo>
                  <a:close/>
                  <a:moveTo>
                    <a:pt x="469028" y="4342372"/>
                  </a:moveTo>
                  <a:lnTo>
                    <a:pt x="474429" y="4343143"/>
                  </a:lnTo>
                  <a:lnTo>
                    <a:pt x="561600" y="4439572"/>
                  </a:lnTo>
                  <a:lnTo>
                    <a:pt x="452057" y="4522115"/>
                  </a:lnTo>
                  <a:cubicBezTo>
                    <a:pt x="458229" y="4463486"/>
                    <a:pt x="463629" y="4403314"/>
                    <a:pt x="469028" y="4342372"/>
                  </a:cubicBezTo>
                  <a:close/>
                  <a:moveTo>
                    <a:pt x="443571" y="4602343"/>
                  </a:moveTo>
                  <a:cubicBezTo>
                    <a:pt x="444343" y="4591543"/>
                    <a:pt x="445886" y="4580743"/>
                    <a:pt x="446657" y="4569943"/>
                  </a:cubicBezTo>
                  <a:lnTo>
                    <a:pt x="549257" y="4682572"/>
                  </a:lnTo>
                  <a:lnTo>
                    <a:pt x="549257" y="4682572"/>
                  </a:lnTo>
                  <a:lnTo>
                    <a:pt x="423514" y="4779771"/>
                  </a:lnTo>
                  <a:cubicBezTo>
                    <a:pt x="430457" y="4721914"/>
                    <a:pt x="437400" y="4662515"/>
                    <a:pt x="443571" y="4602343"/>
                  </a:cubicBezTo>
                  <a:close/>
                  <a:moveTo>
                    <a:pt x="418886" y="4822972"/>
                  </a:moveTo>
                  <a:lnTo>
                    <a:pt x="536143" y="4947943"/>
                  </a:lnTo>
                  <a:lnTo>
                    <a:pt x="394972" y="5052086"/>
                  </a:lnTo>
                  <a:lnTo>
                    <a:pt x="390343" y="5047457"/>
                  </a:lnTo>
                  <a:cubicBezTo>
                    <a:pt x="400371" y="4974172"/>
                    <a:pt x="409629" y="4899343"/>
                    <a:pt x="418886" y="4822972"/>
                  </a:cubicBezTo>
                  <a:close/>
                  <a:moveTo>
                    <a:pt x="383400" y="5097600"/>
                  </a:moveTo>
                  <a:lnTo>
                    <a:pt x="389571" y="5092972"/>
                  </a:lnTo>
                  <a:lnTo>
                    <a:pt x="391886" y="5092972"/>
                  </a:lnTo>
                  <a:lnTo>
                    <a:pt x="469800" y="5177057"/>
                  </a:lnTo>
                  <a:lnTo>
                    <a:pt x="373371" y="5167029"/>
                  </a:lnTo>
                  <a:cubicBezTo>
                    <a:pt x="377229" y="5144658"/>
                    <a:pt x="380314" y="5121515"/>
                    <a:pt x="383400" y="5097600"/>
                  </a:cubicBezTo>
                  <a:close/>
                  <a:moveTo>
                    <a:pt x="369514" y="5197886"/>
                  </a:moveTo>
                  <a:lnTo>
                    <a:pt x="398057" y="5200972"/>
                  </a:lnTo>
                  <a:lnTo>
                    <a:pt x="398057" y="5299715"/>
                  </a:lnTo>
                  <a:lnTo>
                    <a:pt x="350229" y="5332115"/>
                  </a:lnTo>
                  <a:cubicBezTo>
                    <a:pt x="356400" y="5288143"/>
                    <a:pt x="362571" y="5243400"/>
                    <a:pt x="369514" y="5197886"/>
                  </a:cubicBezTo>
                  <a:close/>
                  <a:moveTo>
                    <a:pt x="314743" y="5192486"/>
                  </a:moveTo>
                  <a:lnTo>
                    <a:pt x="339429" y="5194800"/>
                  </a:lnTo>
                  <a:cubicBezTo>
                    <a:pt x="331714" y="5248029"/>
                    <a:pt x="324000" y="5299715"/>
                    <a:pt x="316286" y="5351400"/>
                  </a:cubicBezTo>
                  <a:lnTo>
                    <a:pt x="314743" y="5351400"/>
                  </a:lnTo>
                  <a:lnTo>
                    <a:pt x="314743" y="5192486"/>
                  </a:lnTo>
                  <a:close/>
                  <a:moveTo>
                    <a:pt x="290829" y="5682343"/>
                  </a:moveTo>
                  <a:lnTo>
                    <a:pt x="319371" y="5646086"/>
                  </a:lnTo>
                  <a:lnTo>
                    <a:pt x="334028" y="5707029"/>
                  </a:lnTo>
                  <a:lnTo>
                    <a:pt x="286972" y="5703172"/>
                  </a:lnTo>
                  <a:cubicBezTo>
                    <a:pt x="288514" y="5697000"/>
                    <a:pt x="289286" y="5690057"/>
                    <a:pt x="290829" y="5682343"/>
                  </a:cubicBezTo>
                  <a:close/>
                  <a:moveTo>
                    <a:pt x="281571" y="5734800"/>
                  </a:moveTo>
                  <a:lnTo>
                    <a:pt x="626400" y="5760257"/>
                  </a:lnTo>
                  <a:lnTo>
                    <a:pt x="616371" y="5817343"/>
                  </a:lnTo>
                  <a:lnTo>
                    <a:pt x="270000" y="5796515"/>
                  </a:lnTo>
                  <a:cubicBezTo>
                    <a:pt x="273857" y="5775686"/>
                    <a:pt x="277714" y="5754857"/>
                    <a:pt x="281571" y="5734800"/>
                  </a:cubicBezTo>
                  <a:close/>
                  <a:moveTo>
                    <a:pt x="156600" y="6466115"/>
                  </a:moveTo>
                  <a:lnTo>
                    <a:pt x="327086" y="6342686"/>
                  </a:lnTo>
                  <a:lnTo>
                    <a:pt x="304714" y="6466115"/>
                  </a:lnTo>
                  <a:lnTo>
                    <a:pt x="156600" y="6466115"/>
                  </a:lnTo>
                  <a:close/>
                  <a:moveTo>
                    <a:pt x="298543" y="6496972"/>
                  </a:moveTo>
                  <a:lnTo>
                    <a:pt x="274629" y="6629658"/>
                  </a:lnTo>
                  <a:lnTo>
                    <a:pt x="145800" y="6496972"/>
                  </a:lnTo>
                  <a:lnTo>
                    <a:pt x="298543" y="6496972"/>
                  </a:lnTo>
                  <a:close/>
                  <a:moveTo>
                    <a:pt x="359486" y="6164486"/>
                  </a:moveTo>
                  <a:lnTo>
                    <a:pt x="341743" y="6262457"/>
                  </a:lnTo>
                  <a:lnTo>
                    <a:pt x="248400" y="6161400"/>
                  </a:lnTo>
                  <a:lnTo>
                    <a:pt x="359486" y="6164486"/>
                  </a:lnTo>
                  <a:close/>
                  <a:moveTo>
                    <a:pt x="232971" y="6130543"/>
                  </a:moveTo>
                  <a:lnTo>
                    <a:pt x="384171" y="6027943"/>
                  </a:lnTo>
                  <a:lnTo>
                    <a:pt x="364886" y="6133629"/>
                  </a:lnTo>
                  <a:lnTo>
                    <a:pt x="232971" y="6130543"/>
                  </a:lnTo>
                  <a:close/>
                  <a:moveTo>
                    <a:pt x="330171" y="6496972"/>
                  </a:moveTo>
                  <a:lnTo>
                    <a:pt x="475200" y="6496972"/>
                  </a:lnTo>
                  <a:lnTo>
                    <a:pt x="307800" y="6616543"/>
                  </a:lnTo>
                  <a:lnTo>
                    <a:pt x="330171" y="6496972"/>
                  </a:lnTo>
                  <a:close/>
                  <a:moveTo>
                    <a:pt x="335571" y="6466115"/>
                  </a:moveTo>
                  <a:lnTo>
                    <a:pt x="361028" y="6328029"/>
                  </a:lnTo>
                  <a:lnTo>
                    <a:pt x="488314" y="6466115"/>
                  </a:lnTo>
                  <a:lnTo>
                    <a:pt x="335571" y="6466115"/>
                  </a:lnTo>
                  <a:close/>
                  <a:moveTo>
                    <a:pt x="390343" y="6165257"/>
                  </a:moveTo>
                  <a:lnTo>
                    <a:pt x="515314" y="6168343"/>
                  </a:lnTo>
                  <a:lnTo>
                    <a:pt x="371057" y="6273257"/>
                  </a:lnTo>
                  <a:lnTo>
                    <a:pt x="390343" y="6165257"/>
                  </a:lnTo>
                  <a:close/>
                  <a:moveTo>
                    <a:pt x="290057" y="5828143"/>
                  </a:moveTo>
                  <a:lnTo>
                    <a:pt x="419657" y="5835857"/>
                  </a:lnTo>
                  <a:lnTo>
                    <a:pt x="400371" y="5941543"/>
                  </a:lnTo>
                  <a:lnTo>
                    <a:pt x="290057" y="5828143"/>
                  </a:lnTo>
                  <a:close/>
                  <a:moveTo>
                    <a:pt x="395743" y="6134400"/>
                  </a:moveTo>
                  <a:lnTo>
                    <a:pt x="418886" y="6006343"/>
                  </a:lnTo>
                  <a:lnTo>
                    <a:pt x="546171" y="6138257"/>
                  </a:lnTo>
                  <a:lnTo>
                    <a:pt x="395743" y="6134400"/>
                  </a:lnTo>
                  <a:close/>
                  <a:moveTo>
                    <a:pt x="606343" y="5878286"/>
                  </a:moveTo>
                  <a:lnTo>
                    <a:pt x="589371" y="5980115"/>
                  </a:lnTo>
                  <a:lnTo>
                    <a:pt x="465171" y="5973943"/>
                  </a:lnTo>
                  <a:lnTo>
                    <a:pt x="606343" y="5878286"/>
                  </a:lnTo>
                  <a:close/>
                  <a:moveTo>
                    <a:pt x="427371" y="5961600"/>
                  </a:moveTo>
                  <a:lnTo>
                    <a:pt x="449743" y="5838172"/>
                  </a:lnTo>
                  <a:lnTo>
                    <a:pt x="597086" y="5846658"/>
                  </a:lnTo>
                  <a:lnTo>
                    <a:pt x="427371" y="5961600"/>
                  </a:lnTo>
                  <a:close/>
                  <a:moveTo>
                    <a:pt x="261514" y="5842800"/>
                  </a:moveTo>
                  <a:lnTo>
                    <a:pt x="384171" y="5970086"/>
                  </a:lnTo>
                  <a:lnTo>
                    <a:pt x="237600" y="5963143"/>
                  </a:lnTo>
                  <a:cubicBezTo>
                    <a:pt x="245314" y="5923029"/>
                    <a:pt x="253800" y="5882914"/>
                    <a:pt x="261514" y="5842800"/>
                  </a:cubicBezTo>
                  <a:close/>
                  <a:moveTo>
                    <a:pt x="231429" y="5993229"/>
                  </a:moveTo>
                  <a:lnTo>
                    <a:pt x="370286" y="6000172"/>
                  </a:lnTo>
                  <a:lnTo>
                    <a:pt x="206743" y="6110486"/>
                  </a:lnTo>
                  <a:cubicBezTo>
                    <a:pt x="215229" y="6071914"/>
                    <a:pt x="223714" y="6032572"/>
                    <a:pt x="231429" y="5993229"/>
                  </a:cubicBezTo>
                  <a:close/>
                  <a:moveTo>
                    <a:pt x="196714" y="6159857"/>
                  </a:moveTo>
                  <a:lnTo>
                    <a:pt x="205200" y="6159857"/>
                  </a:lnTo>
                  <a:lnTo>
                    <a:pt x="325543" y="6290229"/>
                  </a:lnTo>
                  <a:lnTo>
                    <a:pt x="168943" y="6285600"/>
                  </a:lnTo>
                  <a:cubicBezTo>
                    <a:pt x="178200" y="6243943"/>
                    <a:pt x="187457" y="6202286"/>
                    <a:pt x="196714" y="6159857"/>
                  </a:cubicBezTo>
                  <a:close/>
                  <a:moveTo>
                    <a:pt x="162771" y="6316457"/>
                  </a:moveTo>
                  <a:lnTo>
                    <a:pt x="304714" y="6321086"/>
                  </a:lnTo>
                  <a:lnTo>
                    <a:pt x="133457" y="6445286"/>
                  </a:lnTo>
                  <a:cubicBezTo>
                    <a:pt x="143486" y="6402086"/>
                    <a:pt x="152743" y="6359658"/>
                    <a:pt x="162771" y="6316457"/>
                  </a:cubicBezTo>
                  <a:close/>
                  <a:moveTo>
                    <a:pt x="117257" y="6512400"/>
                  </a:moveTo>
                  <a:lnTo>
                    <a:pt x="234514" y="6632743"/>
                  </a:lnTo>
                  <a:lnTo>
                    <a:pt x="88714" y="6632743"/>
                  </a:lnTo>
                  <a:cubicBezTo>
                    <a:pt x="98743" y="6592629"/>
                    <a:pt x="108000" y="6552515"/>
                    <a:pt x="117257" y="6512400"/>
                  </a:cubicBezTo>
                  <a:close/>
                  <a:moveTo>
                    <a:pt x="81000" y="6663600"/>
                  </a:moveTo>
                  <a:lnTo>
                    <a:pt x="242229" y="6663600"/>
                  </a:lnTo>
                  <a:lnTo>
                    <a:pt x="47057" y="6804000"/>
                  </a:lnTo>
                  <a:cubicBezTo>
                    <a:pt x="58629" y="6756943"/>
                    <a:pt x="70200" y="6710658"/>
                    <a:pt x="81000" y="6663600"/>
                  </a:cubicBezTo>
                  <a:close/>
                  <a:moveTo>
                    <a:pt x="238371" y="6825600"/>
                  </a:moveTo>
                  <a:lnTo>
                    <a:pt x="69429" y="6825600"/>
                  </a:lnTo>
                  <a:lnTo>
                    <a:pt x="263829" y="6685972"/>
                  </a:lnTo>
                  <a:lnTo>
                    <a:pt x="238371" y="6825600"/>
                  </a:lnTo>
                  <a:close/>
                  <a:moveTo>
                    <a:pt x="270000" y="6825600"/>
                  </a:moveTo>
                  <a:lnTo>
                    <a:pt x="293914" y="6694457"/>
                  </a:lnTo>
                  <a:lnTo>
                    <a:pt x="421200" y="6825600"/>
                  </a:lnTo>
                  <a:lnTo>
                    <a:pt x="270000" y="6825600"/>
                  </a:lnTo>
                  <a:close/>
                  <a:moveTo>
                    <a:pt x="447429" y="6808629"/>
                  </a:moveTo>
                  <a:lnTo>
                    <a:pt x="307028" y="6664372"/>
                  </a:lnTo>
                  <a:lnTo>
                    <a:pt x="472114" y="6664372"/>
                  </a:lnTo>
                  <a:lnTo>
                    <a:pt x="447429" y="6808629"/>
                  </a:lnTo>
                  <a:close/>
                  <a:moveTo>
                    <a:pt x="477514" y="6632743"/>
                  </a:moveTo>
                  <a:lnTo>
                    <a:pt x="337886" y="6632743"/>
                  </a:lnTo>
                  <a:lnTo>
                    <a:pt x="496800" y="6519343"/>
                  </a:lnTo>
                  <a:lnTo>
                    <a:pt x="477514" y="6632743"/>
                  </a:lnTo>
                  <a:close/>
                  <a:moveTo>
                    <a:pt x="509143" y="6444515"/>
                  </a:moveTo>
                  <a:lnTo>
                    <a:pt x="398057" y="6324172"/>
                  </a:lnTo>
                  <a:lnTo>
                    <a:pt x="529200" y="6328029"/>
                  </a:lnTo>
                  <a:lnTo>
                    <a:pt x="509143" y="6444515"/>
                  </a:lnTo>
                  <a:close/>
                  <a:moveTo>
                    <a:pt x="534600" y="6297172"/>
                  </a:moveTo>
                  <a:lnTo>
                    <a:pt x="394972" y="6292543"/>
                  </a:lnTo>
                  <a:lnTo>
                    <a:pt x="554657" y="6176829"/>
                  </a:lnTo>
                  <a:lnTo>
                    <a:pt x="534600" y="6297172"/>
                  </a:lnTo>
                  <a:close/>
                  <a:moveTo>
                    <a:pt x="459771" y="6004029"/>
                  </a:moveTo>
                  <a:lnTo>
                    <a:pt x="583200" y="6010200"/>
                  </a:lnTo>
                  <a:lnTo>
                    <a:pt x="565457" y="6113572"/>
                  </a:lnTo>
                  <a:lnTo>
                    <a:pt x="459771" y="6004029"/>
                  </a:lnTo>
                  <a:close/>
                  <a:moveTo>
                    <a:pt x="1529743" y="5957743"/>
                  </a:moveTo>
                  <a:cubicBezTo>
                    <a:pt x="1326086" y="5857457"/>
                    <a:pt x="1130143" y="5829686"/>
                    <a:pt x="961972" y="5878286"/>
                  </a:cubicBezTo>
                  <a:cubicBezTo>
                    <a:pt x="789943" y="5928429"/>
                    <a:pt x="657257" y="6054172"/>
                    <a:pt x="576257" y="6237000"/>
                  </a:cubicBezTo>
                  <a:lnTo>
                    <a:pt x="610200" y="6039515"/>
                  </a:lnTo>
                  <a:cubicBezTo>
                    <a:pt x="698914" y="5911457"/>
                    <a:pt x="838543" y="5833543"/>
                    <a:pt x="1015972" y="5814257"/>
                  </a:cubicBezTo>
                  <a:cubicBezTo>
                    <a:pt x="1225800" y="5791886"/>
                    <a:pt x="1464943" y="5855914"/>
                    <a:pt x="1674000" y="5983972"/>
                  </a:cubicBezTo>
                  <a:lnTo>
                    <a:pt x="1674000" y="5983972"/>
                  </a:lnTo>
                  <a:lnTo>
                    <a:pt x="1674771" y="5983972"/>
                  </a:lnTo>
                  <a:cubicBezTo>
                    <a:pt x="1748829" y="6029486"/>
                    <a:pt x="1819028" y="6082715"/>
                    <a:pt x="1883057" y="6142886"/>
                  </a:cubicBezTo>
                  <a:lnTo>
                    <a:pt x="2011886" y="6318771"/>
                  </a:lnTo>
                  <a:cubicBezTo>
                    <a:pt x="1852200" y="6158314"/>
                    <a:pt x="1690972" y="6037200"/>
                    <a:pt x="1529743" y="5957743"/>
                  </a:cubicBezTo>
                  <a:close/>
                  <a:moveTo>
                    <a:pt x="2022686" y="6283286"/>
                  </a:moveTo>
                  <a:lnTo>
                    <a:pt x="2173114" y="6370457"/>
                  </a:lnTo>
                  <a:lnTo>
                    <a:pt x="2086714" y="6370457"/>
                  </a:lnTo>
                  <a:lnTo>
                    <a:pt x="2022686" y="6283286"/>
                  </a:lnTo>
                  <a:close/>
                  <a:moveTo>
                    <a:pt x="2176972" y="6495429"/>
                  </a:moveTo>
                  <a:lnTo>
                    <a:pt x="2108314" y="6401314"/>
                  </a:lnTo>
                  <a:lnTo>
                    <a:pt x="2202429" y="6401314"/>
                  </a:lnTo>
                  <a:lnTo>
                    <a:pt x="2176972" y="6495429"/>
                  </a:lnTo>
                  <a:close/>
                  <a:moveTo>
                    <a:pt x="2230972" y="6414429"/>
                  </a:moveTo>
                  <a:lnTo>
                    <a:pt x="2305029" y="6514715"/>
                  </a:lnTo>
                  <a:lnTo>
                    <a:pt x="2203200" y="6514715"/>
                  </a:lnTo>
                  <a:lnTo>
                    <a:pt x="2230972" y="6414429"/>
                  </a:lnTo>
                  <a:close/>
                  <a:moveTo>
                    <a:pt x="2239457" y="6580286"/>
                  </a:moveTo>
                  <a:lnTo>
                    <a:pt x="2404543" y="6675943"/>
                  </a:lnTo>
                  <a:lnTo>
                    <a:pt x="2311972" y="6679029"/>
                  </a:lnTo>
                  <a:lnTo>
                    <a:pt x="2239457" y="6580286"/>
                  </a:lnTo>
                  <a:close/>
                  <a:moveTo>
                    <a:pt x="2402229" y="6804000"/>
                  </a:moveTo>
                  <a:lnTo>
                    <a:pt x="2332800" y="6709115"/>
                  </a:lnTo>
                  <a:lnTo>
                    <a:pt x="2423057" y="6706029"/>
                  </a:lnTo>
                  <a:lnTo>
                    <a:pt x="2402229" y="6804000"/>
                  </a:lnTo>
                  <a:close/>
                  <a:moveTo>
                    <a:pt x="2429229" y="6825600"/>
                  </a:moveTo>
                  <a:lnTo>
                    <a:pt x="2453143" y="6713743"/>
                  </a:lnTo>
                  <a:lnTo>
                    <a:pt x="2535686" y="6825600"/>
                  </a:lnTo>
                  <a:lnTo>
                    <a:pt x="2429229" y="6825600"/>
                  </a:lnTo>
                  <a:close/>
                  <a:moveTo>
                    <a:pt x="2574257" y="6825600"/>
                  </a:moveTo>
                  <a:lnTo>
                    <a:pt x="2508686" y="6737658"/>
                  </a:lnTo>
                  <a:lnTo>
                    <a:pt x="2660657" y="6825600"/>
                  </a:lnTo>
                  <a:lnTo>
                    <a:pt x="2574257" y="6825600"/>
                  </a:lnTo>
                  <a:close/>
                </a:path>
              </a:pathLst>
            </a:custGeom>
            <a:grpFill/>
            <a:ln w="7707" cap="flat">
              <a:noFill/>
              <a:prstDash val="solid"/>
              <a:miter/>
            </a:ln>
          </p:spPr>
          <p:txBody>
            <a:bodyPr rtlCol="0" anchor="ctr"/>
            <a:lstStyle/>
            <a:p>
              <a:endParaRPr lang="en-IN"/>
            </a:p>
          </p:txBody>
        </p:sp>
      </p:grpSp>
      <p:sp>
        <p:nvSpPr>
          <p:cNvPr id="30" name="TextBox 29">
            <a:extLst>
              <a:ext uri="{FF2B5EF4-FFF2-40B4-BE49-F238E27FC236}">
                <a16:creationId xmlns:a16="http://schemas.microsoft.com/office/drawing/2014/main" id="{C9ABFB59-015D-44E3-BA5A-5A3A53A64A69}"/>
              </a:ext>
            </a:extLst>
          </p:cNvPr>
          <p:cNvSpPr txBox="1"/>
          <p:nvPr/>
        </p:nvSpPr>
        <p:spPr>
          <a:xfrm>
            <a:off x="5008259" y="125069"/>
            <a:ext cx="6096000" cy="584775"/>
          </a:xfrm>
          <a:prstGeom prst="rect">
            <a:avLst/>
          </a:prstGeom>
          <a:noFill/>
        </p:spPr>
        <p:txBody>
          <a:bodyPr wrap="square">
            <a:spAutoFit/>
          </a:bodyPr>
          <a:lstStyle/>
          <a:p>
            <a:r>
              <a:rPr lang="en-IN" sz="3200" b="1" u="sng" dirty="0">
                <a:effectLst>
                  <a:outerShdw blurRad="38100" dist="38100" dir="2700000" algn="tl">
                    <a:srgbClr val="000000">
                      <a:alpha val="43137"/>
                    </a:srgbClr>
                  </a:outerShdw>
                </a:effectLst>
                <a:latin typeface="+mj-lt"/>
              </a:rPr>
              <a:t>Queries</a:t>
            </a:r>
          </a:p>
        </p:txBody>
      </p:sp>
      <p:sp>
        <p:nvSpPr>
          <p:cNvPr id="33" name="TextBox 32">
            <a:extLst>
              <a:ext uri="{FF2B5EF4-FFF2-40B4-BE49-F238E27FC236}">
                <a16:creationId xmlns:a16="http://schemas.microsoft.com/office/drawing/2014/main" id="{EE1C3401-6706-4805-A1DE-4EB39B94D7BB}"/>
              </a:ext>
            </a:extLst>
          </p:cNvPr>
          <p:cNvSpPr txBox="1"/>
          <p:nvPr/>
        </p:nvSpPr>
        <p:spPr>
          <a:xfrm>
            <a:off x="2766180" y="961471"/>
            <a:ext cx="10182322" cy="2954655"/>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b="1" i="0" dirty="0">
                <a:solidFill>
                  <a:schemeClr val="accent6"/>
                </a:solidFill>
                <a:effectLst>
                  <a:outerShdw blurRad="38100" dist="38100" dir="2700000" algn="tl">
                    <a:srgbClr val="000000">
                      <a:alpha val="43137"/>
                    </a:srgbClr>
                  </a:outerShdw>
                </a:effectLst>
                <a:latin typeface="Roboto" panose="02000000000000000000" pitchFamily="2" charset="0"/>
              </a:rPr>
              <a:t>How does age affect medal wins for different genders?</a:t>
            </a:r>
          </a:p>
          <a:p>
            <a:pPr marL="285750" indent="-285750" algn="l">
              <a:lnSpc>
                <a:spcPct val="150000"/>
              </a:lnSpc>
              <a:buFont typeface="Arial" panose="020B0604020202020204" pitchFamily="34" charset="0"/>
              <a:buChar char="•"/>
            </a:pPr>
            <a:r>
              <a:rPr lang="en-US" b="1" i="0" dirty="0">
                <a:solidFill>
                  <a:srgbClr val="FF0000"/>
                </a:solidFill>
                <a:effectLst>
                  <a:outerShdw blurRad="38100" dist="38100" dir="2700000" algn="tl">
                    <a:srgbClr val="000000">
                      <a:alpha val="43137"/>
                    </a:srgbClr>
                  </a:outerShdw>
                </a:effectLst>
                <a:latin typeface="Roboto" panose="02000000000000000000" pitchFamily="2" charset="0"/>
              </a:rPr>
              <a:t>Which countries have won the most medals overall?</a:t>
            </a:r>
          </a:p>
          <a:p>
            <a:pPr marL="285750" indent="-285750">
              <a:lnSpc>
                <a:spcPct val="150000"/>
              </a:lnSpc>
              <a:buFont typeface="Arial" panose="020B0604020202020204" pitchFamily="34" charset="0"/>
              <a:buChar char="•"/>
            </a:pPr>
            <a:r>
              <a:rPr lang="en-US" b="1" i="0" dirty="0">
                <a:solidFill>
                  <a:schemeClr val="accent4">
                    <a:lumMod val="75000"/>
                  </a:schemeClr>
                </a:solidFill>
                <a:effectLst>
                  <a:outerShdw blurRad="38100" dist="38100" dir="2700000" algn="tl">
                    <a:srgbClr val="000000">
                      <a:alpha val="43137"/>
                    </a:srgbClr>
                  </a:outerShdw>
                </a:effectLst>
                <a:latin typeface="Roboto" panose="02000000000000000000" pitchFamily="2" charset="0"/>
              </a:rPr>
              <a:t>How has the average age of athletes changed over the years?</a:t>
            </a:r>
          </a:p>
          <a:p>
            <a:pPr marL="285750" indent="-285750">
              <a:lnSpc>
                <a:spcPct val="150000"/>
              </a:lnSpc>
              <a:buFont typeface="Arial" panose="020B0604020202020204" pitchFamily="34" charset="0"/>
              <a:buChar char="•"/>
            </a:pPr>
            <a:r>
              <a:rPr lang="en-US" b="1" i="0" dirty="0">
                <a:solidFill>
                  <a:schemeClr val="accent5">
                    <a:lumMod val="75000"/>
                  </a:schemeClr>
                </a:solidFill>
                <a:effectLst>
                  <a:outerShdw blurRad="38100" dist="38100" dir="2700000" algn="tl">
                    <a:srgbClr val="000000">
                      <a:alpha val="43137"/>
                    </a:srgbClr>
                  </a:outerShdw>
                </a:effectLst>
                <a:latin typeface="Roboto" panose="02000000000000000000" pitchFamily="2" charset="0"/>
              </a:rPr>
              <a:t>What are the most popular sports in the Olympics based on the number of participants?</a:t>
            </a:r>
            <a:endParaRPr lang="en-IN" b="1" i="0" dirty="0">
              <a:solidFill>
                <a:schemeClr val="accent3"/>
              </a:solidFill>
              <a:effectLst>
                <a:outerShdw blurRad="38100" dist="38100" dir="2700000" algn="tl">
                  <a:srgbClr val="000000">
                    <a:alpha val="43137"/>
                  </a:srgbClr>
                </a:outerShdw>
              </a:effectLst>
              <a:latin typeface="+mj-lt"/>
            </a:endParaRPr>
          </a:p>
          <a:p>
            <a:pPr marL="285750" indent="-285750">
              <a:lnSpc>
                <a:spcPct val="150000"/>
              </a:lnSpc>
              <a:buFont typeface="Arial" panose="020B0604020202020204" pitchFamily="34" charset="0"/>
              <a:buChar char="•"/>
            </a:pPr>
            <a:r>
              <a:rPr lang="en-US" b="1" i="0" dirty="0">
                <a:solidFill>
                  <a:srgbClr val="FFFF00"/>
                </a:solidFill>
                <a:effectLst>
                  <a:outerShdw blurRad="38100" dist="38100" dir="2700000" algn="tl">
                    <a:srgbClr val="000000">
                      <a:alpha val="43137"/>
                    </a:srgbClr>
                  </a:outerShdw>
                </a:effectLst>
                <a:latin typeface="Roboto" panose="02000000000000000000" pitchFamily="2" charset="0"/>
              </a:rPr>
              <a:t>Which sports have the highest proportion of female athletes?</a:t>
            </a:r>
          </a:p>
          <a:p>
            <a:pPr marL="285750" indent="-285750">
              <a:lnSpc>
                <a:spcPct val="150000"/>
              </a:lnSpc>
              <a:buFont typeface="Arial" panose="020B0604020202020204" pitchFamily="34" charset="0"/>
              <a:buChar char="•"/>
            </a:pPr>
            <a:r>
              <a:rPr lang="en-US" b="1" i="0" dirty="0">
                <a:solidFill>
                  <a:schemeClr val="accent6"/>
                </a:solidFill>
                <a:effectLst>
                  <a:outerShdw blurRad="38100" dist="38100" dir="2700000" algn="tl">
                    <a:srgbClr val="000000">
                      <a:alpha val="43137"/>
                    </a:srgbClr>
                  </a:outerShdw>
                </a:effectLst>
                <a:latin typeface="Roboto" panose="02000000000000000000" pitchFamily="2" charset="0"/>
              </a:rPr>
              <a:t>How does the height and weight of athletes vary across different sports?</a:t>
            </a:r>
          </a:p>
          <a:p>
            <a:pPr>
              <a:lnSpc>
                <a:spcPct val="150000"/>
              </a:lnSpc>
            </a:pPr>
            <a:endParaRPr lang="en-US" b="1" i="0" dirty="0">
              <a:solidFill>
                <a:schemeClr val="accent6"/>
              </a:solidFill>
              <a:effectLst>
                <a:outerShdw blurRad="38100" dist="38100" dir="2700000" algn="tl">
                  <a:srgbClr val="000000">
                    <a:alpha val="43137"/>
                  </a:srgbClr>
                </a:outerShdw>
              </a:effectLst>
              <a:latin typeface="Roboto" panose="02000000000000000000" pitchFamily="2" charset="0"/>
            </a:endParaRPr>
          </a:p>
        </p:txBody>
      </p:sp>
    </p:spTree>
    <p:extLst>
      <p:ext uri="{BB962C8B-B14F-4D97-AF65-F5344CB8AC3E}">
        <p14:creationId xmlns:p14="http://schemas.microsoft.com/office/powerpoint/2010/main" val="336737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BB6AAD4-D328-E86A-7D8A-C15E5D399FE0}"/>
              </a:ext>
            </a:extLst>
          </p:cNvPr>
          <p:cNvGrpSpPr/>
          <p:nvPr/>
        </p:nvGrpSpPr>
        <p:grpSpPr>
          <a:xfrm>
            <a:off x="0" y="4589047"/>
            <a:ext cx="6096000" cy="2268953"/>
            <a:chOff x="0" y="4015142"/>
            <a:chExt cx="4430529" cy="1649059"/>
          </a:xfrm>
        </p:grpSpPr>
        <p:sp>
          <p:nvSpPr>
            <p:cNvPr id="5" name="Freeform: Shape 4">
              <a:extLst>
                <a:ext uri="{FF2B5EF4-FFF2-40B4-BE49-F238E27FC236}">
                  <a16:creationId xmlns:a16="http://schemas.microsoft.com/office/drawing/2014/main" id="{B30B5303-4FC8-B3BF-0A1D-06AB7BAF40AD}"/>
                </a:ext>
              </a:extLst>
            </p:cNvPr>
            <p:cNvSpPr/>
            <p:nvPr/>
          </p:nvSpPr>
          <p:spPr>
            <a:xfrm rot="16200000">
              <a:off x="1057644" y="3006976"/>
              <a:ext cx="1599581" cy="3714868"/>
            </a:xfrm>
            <a:custGeom>
              <a:avLst/>
              <a:gdLst>
                <a:gd name="connsiteX0" fmla="*/ 0 w 1599581"/>
                <a:gd name="connsiteY0" fmla="*/ 888338 h 3714868"/>
                <a:gd name="connsiteX1" fmla="*/ 214103 w 1599581"/>
                <a:gd name="connsiteY1" fmla="*/ 77002 h 3714868"/>
                <a:gd name="connsiteX2" fmla="*/ 219737 w 1599581"/>
                <a:gd name="connsiteY2" fmla="*/ 0 h 3714868"/>
                <a:gd name="connsiteX3" fmla="*/ 959706 w 1599581"/>
                <a:gd name="connsiteY3" fmla="*/ 0 h 3714868"/>
                <a:gd name="connsiteX4" fmla="*/ 394400 w 1599581"/>
                <a:gd name="connsiteY4" fmla="*/ 790677 h 3714868"/>
                <a:gd name="connsiteX5" fmla="*/ 839508 w 1599581"/>
                <a:gd name="connsiteY5" fmla="*/ 2387057 h 3714868"/>
                <a:gd name="connsiteX6" fmla="*/ 1585111 w 1599581"/>
                <a:gd name="connsiteY6" fmla="*/ 3204027 h 3714868"/>
                <a:gd name="connsiteX7" fmla="*/ 1382277 w 1599581"/>
                <a:gd name="connsiteY7" fmla="*/ 3714869 h 3714868"/>
                <a:gd name="connsiteX8" fmla="*/ 1089294 w 1599581"/>
                <a:gd name="connsiteY8" fmla="*/ 3664160 h 3714868"/>
                <a:gd name="connsiteX9" fmla="*/ 1318421 w 1599581"/>
                <a:gd name="connsiteY9" fmla="*/ 3213418 h 3714868"/>
                <a:gd name="connsiteX10" fmla="*/ 223493 w 1599581"/>
                <a:gd name="connsiteY10" fmla="*/ 2507255 h 3714868"/>
                <a:gd name="connsiteX11" fmla="*/ 0 w 1599581"/>
                <a:gd name="connsiteY11" fmla="*/ 2422740 h 3714868"/>
                <a:gd name="connsiteX12" fmla="*/ 0 w 1599581"/>
                <a:gd name="connsiteY12" fmla="*/ 888338 h 37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9581" h="3714868">
                  <a:moveTo>
                    <a:pt x="0" y="888338"/>
                  </a:moveTo>
                  <a:cubicBezTo>
                    <a:pt x="112686" y="670479"/>
                    <a:pt x="193444" y="396278"/>
                    <a:pt x="214103" y="77002"/>
                  </a:cubicBezTo>
                  <a:cubicBezTo>
                    <a:pt x="215981" y="50709"/>
                    <a:pt x="217859" y="24415"/>
                    <a:pt x="219737" y="0"/>
                  </a:cubicBezTo>
                  <a:lnTo>
                    <a:pt x="959706" y="0"/>
                  </a:lnTo>
                  <a:cubicBezTo>
                    <a:pt x="826361" y="138979"/>
                    <a:pt x="542769" y="458255"/>
                    <a:pt x="394400" y="790677"/>
                  </a:cubicBezTo>
                  <a:cubicBezTo>
                    <a:pt x="195322" y="1232029"/>
                    <a:pt x="-60099" y="1729724"/>
                    <a:pt x="839508" y="2387057"/>
                  </a:cubicBezTo>
                  <a:cubicBezTo>
                    <a:pt x="1408570" y="2766431"/>
                    <a:pt x="1506231" y="2997437"/>
                    <a:pt x="1585111" y="3204027"/>
                  </a:cubicBezTo>
                  <a:cubicBezTo>
                    <a:pt x="1665869" y="3412495"/>
                    <a:pt x="1382277" y="3714869"/>
                    <a:pt x="1382277" y="3714869"/>
                  </a:cubicBezTo>
                  <a:lnTo>
                    <a:pt x="1089294" y="3664160"/>
                  </a:lnTo>
                  <a:cubicBezTo>
                    <a:pt x="1089294" y="3664160"/>
                    <a:pt x="1463035" y="3555231"/>
                    <a:pt x="1318421" y="3213418"/>
                  </a:cubicBezTo>
                  <a:cubicBezTo>
                    <a:pt x="1175686" y="2873483"/>
                    <a:pt x="413181" y="2567353"/>
                    <a:pt x="223493" y="2507255"/>
                  </a:cubicBezTo>
                  <a:cubicBezTo>
                    <a:pt x="172785" y="2490352"/>
                    <a:pt x="97661" y="2460302"/>
                    <a:pt x="0" y="2422740"/>
                  </a:cubicBezTo>
                  <a:lnTo>
                    <a:pt x="0" y="888338"/>
                  </a:lnTo>
                  <a:close/>
                </a:path>
              </a:pathLst>
            </a:custGeom>
            <a:solidFill>
              <a:schemeClr val="accent3"/>
            </a:solidFill>
            <a:ln w="187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B9D88A3E-88C1-2ECA-70EB-023C6EDAE335}"/>
                </a:ext>
              </a:extLst>
            </p:cNvPr>
            <p:cNvSpPr/>
            <p:nvPr/>
          </p:nvSpPr>
          <p:spPr>
            <a:xfrm rot="16200000">
              <a:off x="1881856" y="3115529"/>
              <a:ext cx="1649059" cy="3448286"/>
            </a:xfrm>
            <a:custGeom>
              <a:avLst/>
              <a:gdLst>
                <a:gd name="connsiteX0" fmla="*/ 0 w 1649059"/>
                <a:gd name="connsiteY0" fmla="*/ 1301519 h 3448286"/>
                <a:gd name="connsiteX1" fmla="*/ 249786 w 1649059"/>
                <a:gd name="connsiteY1" fmla="*/ 1070513 h 3448286"/>
                <a:gd name="connsiteX2" fmla="*/ 1010414 w 1649059"/>
                <a:gd name="connsiteY2" fmla="*/ 0 h 3448286"/>
                <a:gd name="connsiteX3" fmla="*/ 189687 w 1649059"/>
                <a:gd name="connsiteY3" fmla="*/ 1857434 h 3448286"/>
                <a:gd name="connsiteX4" fmla="*/ 916509 w 1649059"/>
                <a:gd name="connsiteY4" fmla="*/ 2726991 h 3448286"/>
                <a:gd name="connsiteX5" fmla="*/ 1357861 w 1649059"/>
                <a:gd name="connsiteY5" fmla="*/ 1825507 h 3448286"/>
                <a:gd name="connsiteX6" fmla="*/ 950315 w 1649059"/>
                <a:gd name="connsiteY6" fmla="*/ 3312957 h 3448286"/>
                <a:gd name="connsiteX7" fmla="*/ 0 w 1649059"/>
                <a:gd name="connsiteY7" fmla="*/ 3446301 h 3448286"/>
                <a:gd name="connsiteX8" fmla="*/ 0 w 1649059"/>
                <a:gd name="connsiteY8" fmla="*/ 1301519 h 344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059" h="3448286">
                  <a:moveTo>
                    <a:pt x="0" y="1301519"/>
                  </a:moveTo>
                  <a:cubicBezTo>
                    <a:pt x="77002" y="1228273"/>
                    <a:pt x="159638" y="1151271"/>
                    <a:pt x="249786" y="1070513"/>
                  </a:cubicBezTo>
                  <a:cubicBezTo>
                    <a:pt x="783165" y="587843"/>
                    <a:pt x="957828" y="221615"/>
                    <a:pt x="1010414" y="0"/>
                  </a:cubicBezTo>
                  <a:cubicBezTo>
                    <a:pt x="942803" y="711797"/>
                    <a:pt x="456377" y="1421717"/>
                    <a:pt x="189687" y="1857434"/>
                  </a:cubicBezTo>
                  <a:cubicBezTo>
                    <a:pt x="-75124" y="2295030"/>
                    <a:pt x="240396" y="2894142"/>
                    <a:pt x="916509" y="2726991"/>
                  </a:cubicBezTo>
                  <a:cubicBezTo>
                    <a:pt x="1596379" y="2559841"/>
                    <a:pt x="1463035" y="2002047"/>
                    <a:pt x="1357861" y="1825507"/>
                  </a:cubicBezTo>
                  <a:cubicBezTo>
                    <a:pt x="1772920" y="2366398"/>
                    <a:pt x="1831141" y="2956119"/>
                    <a:pt x="950315" y="3312957"/>
                  </a:cubicBezTo>
                  <a:cubicBezTo>
                    <a:pt x="627283" y="3421886"/>
                    <a:pt x="308007" y="3457570"/>
                    <a:pt x="0" y="3446301"/>
                  </a:cubicBezTo>
                  <a:lnTo>
                    <a:pt x="0" y="1301519"/>
                  </a:lnTo>
                  <a:close/>
                </a:path>
              </a:pathLst>
            </a:custGeom>
            <a:solidFill>
              <a:schemeClr val="accent4"/>
            </a:solidFill>
            <a:ln w="18725"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6DDBCB58-ACB7-A2F0-39F1-CBD09EE86E26}"/>
                </a:ext>
              </a:extLst>
            </p:cNvPr>
            <p:cNvSpPr/>
            <p:nvPr/>
          </p:nvSpPr>
          <p:spPr>
            <a:xfrm rot="16200000">
              <a:off x="701475" y="3514730"/>
              <a:ext cx="984106" cy="2387056"/>
            </a:xfrm>
            <a:custGeom>
              <a:avLst/>
              <a:gdLst>
                <a:gd name="connsiteX0" fmla="*/ 437596 w 984106"/>
                <a:gd name="connsiteY0" fmla="*/ 0 h 2387056"/>
                <a:gd name="connsiteX1" fmla="*/ 339935 w 984106"/>
                <a:gd name="connsiteY1" fmla="*/ 1630185 h 2387056"/>
                <a:gd name="connsiteX2" fmla="*/ 0 w 984106"/>
                <a:gd name="connsiteY2" fmla="*/ 2387057 h 2387056"/>
                <a:gd name="connsiteX3" fmla="*/ 629161 w 984106"/>
                <a:gd name="connsiteY3" fmla="*/ 1463035 h 2387056"/>
                <a:gd name="connsiteX4" fmla="*/ 974730 w 984106"/>
                <a:gd name="connsiteY4" fmla="*/ 0 h 2387056"/>
                <a:gd name="connsiteX5" fmla="*/ 437596 w 984106"/>
                <a:gd name="connsiteY5" fmla="*/ 0 h 238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106" h="2387056">
                  <a:moveTo>
                    <a:pt x="437596" y="0"/>
                  </a:moveTo>
                  <a:cubicBezTo>
                    <a:pt x="606624" y="353082"/>
                    <a:pt x="662967" y="886460"/>
                    <a:pt x="339935" y="1630185"/>
                  </a:cubicBezTo>
                  <a:cubicBezTo>
                    <a:pt x="339935" y="1630185"/>
                    <a:pt x="150247" y="2135392"/>
                    <a:pt x="0" y="2387057"/>
                  </a:cubicBezTo>
                  <a:cubicBezTo>
                    <a:pt x="277958" y="1962607"/>
                    <a:pt x="441352" y="1746627"/>
                    <a:pt x="629161" y="1463035"/>
                  </a:cubicBezTo>
                  <a:cubicBezTo>
                    <a:pt x="629161" y="1463035"/>
                    <a:pt x="1051732" y="813214"/>
                    <a:pt x="974730" y="0"/>
                  </a:cubicBezTo>
                  <a:lnTo>
                    <a:pt x="437596" y="0"/>
                  </a:lnTo>
                  <a:close/>
                </a:path>
              </a:pathLst>
            </a:custGeom>
            <a:solidFill>
              <a:schemeClr val="accent5"/>
            </a:solidFill>
            <a:ln w="18725" cap="flat">
              <a:noFill/>
              <a:prstDash val="solid"/>
              <a:miter/>
            </a:ln>
          </p:spPr>
          <p:txBody>
            <a:bodyPr rtlCol="0" anchor="ctr"/>
            <a:lstStyle/>
            <a:p>
              <a:endParaRPr lang="en-IN"/>
            </a:p>
          </p:txBody>
        </p:sp>
      </p:grpSp>
      <p:pic>
        <p:nvPicPr>
          <p:cNvPr id="13" name="Picture 12" descr="A person holding a torch&#10;&#10;Description automatically generated">
            <a:extLst>
              <a:ext uri="{FF2B5EF4-FFF2-40B4-BE49-F238E27FC236}">
                <a16:creationId xmlns:a16="http://schemas.microsoft.com/office/drawing/2014/main" id="{0D231860-6F1A-1EBC-5A5A-495CBCAE86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8662" y="3429000"/>
            <a:ext cx="6176465" cy="4070332"/>
          </a:xfrm>
          <a:prstGeom prst="rect">
            <a:avLst/>
          </a:prstGeom>
        </p:spPr>
      </p:pic>
      <p:pic>
        <p:nvPicPr>
          <p:cNvPr id="15" name="Picture 14">
            <a:extLst>
              <a:ext uri="{FF2B5EF4-FFF2-40B4-BE49-F238E27FC236}">
                <a16:creationId xmlns:a16="http://schemas.microsoft.com/office/drawing/2014/main" id="{50584A6A-40E0-3746-700D-FA79878BBD90}"/>
              </a:ext>
            </a:extLst>
          </p:cNvPr>
          <p:cNvPicPr>
            <a:picLocks noChangeAspect="1"/>
          </p:cNvPicPr>
          <p:nvPr/>
        </p:nvPicPr>
        <p:blipFill>
          <a:blip r:embed="rId3" cstate="screen">
            <a:alphaModFix amt="10000"/>
            <a:extLst>
              <a:ext uri="{28A0092B-C50C-407E-A947-70E740481C1C}">
                <a14:useLocalDpi xmlns:a14="http://schemas.microsoft.com/office/drawing/2010/main"/>
              </a:ext>
            </a:extLst>
          </a:blip>
          <a:stretch>
            <a:fillRect/>
          </a:stretch>
        </p:blipFill>
        <p:spPr>
          <a:xfrm>
            <a:off x="-90671" y="833745"/>
            <a:ext cx="7875130" cy="3823376"/>
          </a:xfrm>
          <a:custGeom>
            <a:avLst/>
            <a:gdLst>
              <a:gd name="connsiteX0" fmla="*/ -704 w 4569942"/>
              <a:gd name="connsiteY0" fmla="*/ 21 h 2218707"/>
              <a:gd name="connsiteX1" fmla="*/ 4569239 w 4569942"/>
              <a:gd name="connsiteY1" fmla="*/ 21 h 2218707"/>
              <a:gd name="connsiteX2" fmla="*/ 4569239 w 4569942"/>
              <a:gd name="connsiteY2" fmla="*/ 2218729 h 2218707"/>
              <a:gd name="connsiteX3" fmla="*/ -704 w 4569942"/>
              <a:gd name="connsiteY3" fmla="*/ 2218729 h 2218707"/>
            </a:gdLst>
            <a:ahLst/>
            <a:cxnLst>
              <a:cxn ang="0">
                <a:pos x="connsiteX0" y="connsiteY0"/>
              </a:cxn>
              <a:cxn ang="0">
                <a:pos x="connsiteX1" y="connsiteY1"/>
              </a:cxn>
              <a:cxn ang="0">
                <a:pos x="connsiteX2" y="connsiteY2"/>
              </a:cxn>
              <a:cxn ang="0">
                <a:pos x="connsiteX3" y="connsiteY3"/>
              </a:cxn>
            </a:cxnLst>
            <a:rect l="l" t="t" r="r" b="b"/>
            <a:pathLst>
              <a:path w="4569942" h="2218707">
                <a:moveTo>
                  <a:pt x="-704" y="21"/>
                </a:moveTo>
                <a:lnTo>
                  <a:pt x="4569239" y="21"/>
                </a:lnTo>
                <a:lnTo>
                  <a:pt x="4569239" y="2218729"/>
                </a:lnTo>
                <a:lnTo>
                  <a:pt x="-704" y="2218729"/>
                </a:lnTo>
                <a:close/>
              </a:path>
            </a:pathLst>
          </a:custGeom>
        </p:spPr>
      </p:pic>
      <p:sp>
        <p:nvSpPr>
          <p:cNvPr id="3" name="TextBox 2">
            <a:extLst>
              <a:ext uri="{FF2B5EF4-FFF2-40B4-BE49-F238E27FC236}">
                <a16:creationId xmlns:a16="http://schemas.microsoft.com/office/drawing/2014/main" id="{57562BE5-D1C0-A3EC-594A-D887E59E2A63}"/>
              </a:ext>
            </a:extLst>
          </p:cNvPr>
          <p:cNvSpPr txBox="1"/>
          <p:nvPr/>
        </p:nvSpPr>
        <p:spPr>
          <a:xfrm>
            <a:off x="142240" y="888435"/>
            <a:ext cx="4681745" cy="2554545"/>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 There are many age-related patterns in medal wins for male and female athletes. Generally, you'll likely find that athletes in their mid-20s to early 30s tend to win more medals. There may be slight variations between genders for certain sports.</a:t>
            </a:r>
            <a:endParaRPr lang="en-IN" dirty="0">
              <a:latin typeface="Verdana" panose="020B0604030504040204" pitchFamily="34" charset="0"/>
              <a:ea typeface="Verdana" panose="020B0604030504040204" pitchFamily="34" charset="0"/>
            </a:endParaRPr>
          </a:p>
        </p:txBody>
      </p:sp>
      <p:sp>
        <p:nvSpPr>
          <p:cNvPr id="16" name="TextBox 15">
            <a:extLst>
              <a:ext uri="{FF2B5EF4-FFF2-40B4-BE49-F238E27FC236}">
                <a16:creationId xmlns:a16="http://schemas.microsoft.com/office/drawing/2014/main" id="{BCE87EF5-22C4-414E-9DFB-FDF54F1608C4}"/>
              </a:ext>
            </a:extLst>
          </p:cNvPr>
          <p:cNvSpPr txBox="1"/>
          <p:nvPr/>
        </p:nvSpPr>
        <p:spPr>
          <a:xfrm>
            <a:off x="5588000" y="3291840"/>
            <a:ext cx="914400" cy="914400"/>
          </a:xfrm>
          <a:prstGeom prst="rect">
            <a:avLst/>
          </a:prstGeom>
          <a:noFill/>
        </p:spPr>
        <p:txBody>
          <a:bodyPr wrap="square" rtlCol="0">
            <a:spAutoFit/>
          </a:bodyPr>
          <a:lstStyle/>
          <a:p>
            <a:endParaRPr lang="en-IN" dirty="0"/>
          </a:p>
        </p:txBody>
      </p:sp>
      <p:sp>
        <p:nvSpPr>
          <p:cNvPr id="17" name="TextBox 16">
            <a:extLst>
              <a:ext uri="{FF2B5EF4-FFF2-40B4-BE49-F238E27FC236}">
                <a16:creationId xmlns:a16="http://schemas.microsoft.com/office/drawing/2014/main" id="{E05050E7-48E7-47CA-9877-7626E26898E4}"/>
              </a:ext>
            </a:extLst>
          </p:cNvPr>
          <p:cNvSpPr txBox="1"/>
          <p:nvPr/>
        </p:nvSpPr>
        <p:spPr>
          <a:xfrm>
            <a:off x="142240" y="208577"/>
            <a:ext cx="8514080" cy="830997"/>
          </a:xfrm>
          <a:prstGeom prst="rect">
            <a:avLst/>
          </a:prstGeom>
          <a:noFill/>
        </p:spPr>
        <p:txBody>
          <a:bodyPr wrap="square" rtlCol="0">
            <a:spAutoFit/>
          </a:bodyPr>
          <a:lstStyle/>
          <a:p>
            <a:r>
              <a:rPr lang="en-US" sz="2400" b="1" i="0" dirty="0">
                <a:solidFill>
                  <a:schemeClr val="accent6"/>
                </a:solidFill>
                <a:effectLst>
                  <a:outerShdw blurRad="38100" dist="38100" dir="2700000" algn="tl">
                    <a:srgbClr val="000000">
                      <a:alpha val="43137"/>
                    </a:srgbClr>
                  </a:outerShdw>
                </a:effectLst>
                <a:latin typeface="Roboto" panose="02000000000000000000" pitchFamily="2" charset="0"/>
              </a:rPr>
              <a:t>Q.1 How does age affect medal wins for different genders?</a:t>
            </a:r>
          </a:p>
          <a:p>
            <a:endParaRPr lang="en-IN" sz="2400" dirty="0"/>
          </a:p>
        </p:txBody>
      </p:sp>
      <p:pic>
        <p:nvPicPr>
          <p:cNvPr id="19" name="Picture 18">
            <a:extLst>
              <a:ext uri="{FF2B5EF4-FFF2-40B4-BE49-F238E27FC236}">
                <a16:creationId xmlns:a16="http://schemas.microsoft.com/office/drawing/2014/main" id="{C3F0D7F4-60A0-483A-9999-64A664DEEB99}"/>
              </a:ext>
            </a:extLst>
          </p:cNvPr>
          <p:cNvPicPr>
            <a:picLocks noChangeAspect="1"/>
          </p:cNvPicPr>
          <p:nvPr/>
        </p:nvPicPr>
        <p:blipFill>
          <a:blip r:embed="rId4"/>
          <a:stretch>
            <a:fillRect/>
          </a:stretch>
        </p:blipFill>
        <p:spPr>
          <a:xfrm>
            <a:off x="6160297" y="1039574"/>
            <a:ext cx="5983707" cy="4548426"/>
          </a:xfrm>
          <a:prstGeom prst="rect">
            <a:avLst/>
          </a:prstGeom>
          <a:effectLst/>
        </p:spPr>
      </p:pic>
    </p:spTree>
    <p:extLst>
      <p:ext uri="{BB962C8B-B14F-4D97-AF65-F5344CB8AC3E}">
        <p14:creationId xmlns:p14="http://schemas.microsoft.com/office/powerpoint/2010/main" val="34194711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anim calcmode="lin" valueType="num">
                                      <p:cBhvr>
                                        <p:cTn id="12" dur="1000" fill="hold"/>
                                        <p:tgtEl>
                                          <p:spTgt spid="19"/>
                                        </p:tgtEl>
                                        <p:attrNameLst>
                                          <p:attrName>ppt_x</p:attrName>
                                        </p:attrNameLst>
                                      </p:cBhvr>
                                      <p:tavLst>
                                        <p:tav tm="0">
                                          <p:val>
                                            <p:strVal val="#ppt_x"/>
                                          </p:val>
                                        </p:tav>
                                        <p:tav tm="100000">
                                          <p:val>
                                            <p:strVal val="#ppt_x"/>
                                          </p:val>
                                        </p:tav>
                                      </p:tavLst>
                                    </p:anim>
                                    <p:anim calcmode="lin" valueType="num">
                                      <p:cBhvr>
                                        <p:cTn id="13" dur="1000" fill="hold"/>
                                        <p:tgtEl>
                                          <p:spTgt spid="19"/>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DE24468D-8BF8-E84B-E7F7-96A0B1FB0C97}"/>
              </a:ext>
            </a:extLst>
          </p:cNvPr>
          <p:cNvPicPr>
            <a:picLocks noChangeAspect="1"/>
          </p:cNvPicPr>
          <p:nvPr/>
        </p:nvPicPr>
        <p:blipFill>
          <a:blip r:embed="rId2">
            <a:alphaModFix amt="10000"/>
          </a:blip>
          <a:stretch>
            <a:fillRect/>
          </a:stretch>
        </p:blipFill>
        <p:spPr>
          <a:xfrm>
            <a:off x="3545232" y="136202"/>
            <a:ext cx="4360353" cy="2116952"/>
          </a:xfrm>
          <a:custGeom>
            <a:avLst/>
            <a:gdLst>
              <a:gd name="connsiteX0" fmla="*/ -704 w 4569942"/>
              <a:gd name="connsiteY0" fmla="*/ 21 h 2218707"/>
              <a:gd name="connsiteX1" fmla="*/ 4569239 w 4569942"/>
              <a:gd name="connsiteY1" fmla="*/ 21 h 2218707"/>
              <a:gd name="connsiteX2" fmla="*/ 4569239 w 4569942"/>
              <a:gd name="connsiteY2" fmla="*/ 2218729 h 2218707"/>
              <a:gd name="connsiteX3" fmla="*/ -704 w 4569942"/>
              <a:gd name="connsiteY3" fmla="*/ 2218729 h 2218707"/>
            </a:gdLst>
            <a:ahLst/>
            <a:cxnLst>
              <a:cxn ang="0">
                <a:pos x="connsiteX0" y="connsiteY0"/>
              </a:cxn>
              <a:cxn ang="0">
                <a:pos x="connsiteX1" y="connsiteY1"/>
              </a:cxn>
              <a:cxn ang="0">
                <a:pos x="connsiteX2" y="connsiteY2"/>
              </a:cxn>
              <a:cxn ang="0">
                <a:pos x="connsiteX3" y="connsiteY3"/>
              </a:cxn>
            </a:cxnLst>
            <a:rect l="l" t="t" r="r" b="b"/>
            <a:pathLst>
              <a:path w="4569942" h="2218707">
                <a:moveTo>
                  <a:pt x="-704" y="21"/>
                </a:moveTo>
                <a:lnTo>
                  <a:pt x="4569239" y="21"/>
                </a:lnTo>
                <a:lnTo>
                  <a:pt x="4569239" y="2218729"/>
                </a:lnTo>
                <a:lnTo>
                  <a:pt x="-704" y="2218729"/>
                </a:lnTo>
                <a:close/>
              </a:path>
            </a:pathLst>
          </a:custGeom>
        </p:spPr>
      </p:pic>
      <p:grpSp>
        <p:nvGrpSpPr>
          <p:cNvPr id="15" name="Group 14">
            <a:extLst>
              <a:ext uri="{FF2B5EF4-FFF2-40B4-BE49-F238E27FC236}">
                <a16:creationId xmlns:a16="http://schemas.microsoft.com/office/drawing/2014/main" id="{1AFC07F7-0688-CC34-22FC-225F25F3A35E}"/>
              </a:ext>
            </a:extLst>
          </p:cNvPr>
          <p:cNvGrpSpPr/>
          <p:nvPr/>
        </p:nvGrpSpPr>
        <p:grpSpPr>
          <a:xfrm rot="10800000">
            <a:off x="7464878" y="0"/>
            <a:ext cx="4727122" cy="2946400"/>
            <a:chOff x="-3" y="5151455"/>
            <a:chExt cx="2737933" cy="1706545"/>
          </a:xfrm>
        </p:grpSpPr>
        <p:sp>
          <p:nvSpPr>
            <p:cNvPr id="16" name="Freeform: Shape 15">
              <a:extLst>
                <a:ext uri="{FF2B5EF4-FFF2-40B4-BE49-F238E27FC236}">
                  <a16:creationId xmlns:a16="http://schemas.microsoft.com/office/drawing/2014/main" id="{92D63BFB-75A8-4352-E280-3622FDE73ED7}"/>
                </a:ext>
              </a:extLst>
            </p:cNvPr>
            <p:cNvSpPr/>
            <p:nvPr/>
          </p:nvSpPr>
          <p:spPr>
            <a:xfrm rot="5400000">
              <a:off x="562631" y="4682701"/>
              <a:ext cx="1686520" cy="2664078"/>
            </a:xfrm>
            <a:custGeom>
              <a:avLst/>
              <a:gdLst>
                <a:gd name="connsiteX0" fmla="*/ 7040 w 609019"/>
                <a:gd name="connsiteY0" fmla="*/ 521970 h 962025"/>
                <a:gd name="connsiteX1" fmla="*/ 43235 w 609019"/>
                <a:gd name="connsiteY1" fmla="*/ 465773 h 962025"/>
                <a:gd name="connsiteX2" fmla="*/ 609020 w 609019"/>
                <a:gd name="connsiteY2" fmla="*/ 0 h 962025"/>
                <a:gd name="connsiteX3" fmla="*/ 609020 w 609019"/>
                <a:gd name="connsiteY3" fmla="*/ 567690 h 962025"/>
                <a:gd name="connsiteX4" fmla="*/ 476622 w 609019"/>
                <a:gd name="connsiteY4" fmla="*/ 528638 h 962025"/>
                <a:gd name="connsiteX5" fmla="*/ 57522 w 609019"/>
                <a:gd name="connsiteY5" fmla="*/ 587693 h 962025"/>
                <a:gd name="connsiteX6" fmla="*/ 181347 w 609019"/>
                <a:gd name="connsiteY6" fmla="*/ 874395 h 962025"/>
                <a:gd name="connsiteX7" fmla="*/ 179442 w 609019"/>
                <a:gd name="connsiteY7" fmla="*/ 962025 h 962025"/>
                <a:gd name="connsiteX8" fmla="*/ 92765 w 609019"/>
                <a:gd name="connsiteY8" fmla="*/ 862013 h 962025"/>
                <a:gd name="connsiteX9" fmla="*/ 7040 w 609019"/>
                <a:gd name="connsiteY9" fmla="*/ 521970 h 962025"/>
                <a:gd name="connsiteX10" fmla="*/ 7040 w 609019"/>
                <a:gd name="connsiteY10" fmla="*/ 521970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019" h="962025">
                  <a:moveTo>
                    <a:pt x="7040" y="521970"/>
                  </a:moveTo>
                  <a:cubicBezTo>
                    <a:pt x="13707" y="507683"/>
                    <a:pt x="30852" y="479108"/>
                    <a:pt x="43235" y="465773"/>
                  </a:cubicBezTo>
                  <a:cubicBezTo>
                    <a:pt x="141342" y="360998"/>
                    <a:pt x="432807" y="634365"/>
                    <a:pt x="609020" y="0"/>
                  </a:cubicBezTo>
                  <a:lnTo>
                    <a:pt x="609020" y="567690"/>
                  </a:lnTo>
                  <a:cubicBezTo>
                    <a:pt x="568062" y="552450"/>
                    <a:pt x="523295" y="539115"/>
                    <a:pt x="476622" y="528638"/>
                  </a:cubicBezTo>
                  <a:cubicBezTo>
                    <a:pt x="192777" y="468630"/>
                    <a:pt x="72762" y="498158"/>
                    <a:pt x="57522" y="587693"/>
                  </a:cubicBezTo>
                  <a:cubicBezTo>
                    <a:pt x="42282" y="676275"/>
                    <a:pt x="112767" y="807720"/>
                    <a:pt x="181347" y="874395"/>
                  </a:cubicBezTo>
                  <a:cubicBezTo>
                    <a:pt x="251832" y="941070"/>
                    <a:pt x="179442" y="962025"/>
                    <a:pt x="179442" y="962025"/>
                  </a:cubicBezTo>
                  <a:lnTo>
                    <a:pt x="92765" y="862013"/>
                  </a:lnTo>
                  <a:cubicBezTo>
                    <a:pt x="91812" y="862013"/>
                    <a:pt x="-30108" y="640080"/>
                    <a:pt x="7040" y="521970"/>
                  </a:cubicBezTo>
                  <a:lnTo>
                    <a:pt x="7040" y="521970"/>
                  </a:lnTo>
                  <a:close/>
                </a:path>
              </a:pathLst>
            </a:custGeom>
            <a:solidFill>
              <a:schemeClr val="accent1"/>
            </a:solidFill>
            <a:ln w="952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14AB4229-7F5B-83F8-84A8-F68BFDAD1A69}"/>
                </a:ext>
              </a:extLst>
            </p:cNvPr>
            <p:cNvSpPr/>
            <p:nvPr/>
          </p:nvSpPr>
          <p:spPr>
            <a:xfrm rot="5400000">
              <a:off x="275660" y="4875792"/>
              <a:ext cx="896771" cy="1448097"/>
            </a:xfrm>
            <a:custGeom>
              <a:avLst/>
              <a:gdLst>
                <a:gd name="connsiteX0" fmla="*/ 85708 w 323833"/>
                <a:gd name="connsiteY0" fmla="*/ 273367 h 522922"/>
                <a:gd name="connsiteX1" fmla="*/ 323833 w 323833"/>
                <a:gd name="connsiteY1" fmla="*/ 522923 h 522922"/>
                <a:gd name="connsiteX2" fmla="*/ 148573 w 323833"/>
                <a:gd name="connsiteY2" fmla="*/ 522923 h 522922"/>
                <a:gd name="connsiteX3" fmla="*/ 54276 w 323833"/>
                <a:gd name="connsiteY3" fmla="*/ 369570 h 522922"/>
                <a:gd name="connsiteX4" fmla="*/ 10461 w 323833"/>
                <a:gd name="connsiteY4" fmla="*/ 69532 h 522922"/>
                <a:gd name="connsiteX5" fmla="*/ 51418 w 323833"/>
                <a:gd name="connsiteY5" fmla="*/ 0 h 522922"/>
                <a:gd name="connsiteX6" fmla="*/ 41893 w 323833"/>
                <a:gd name="connsiteY6" fmla="*/ 183832 h 522922"/>
                <a:gd name="connsiteX7" fmla="*/ 85708 w 323833"/>
                <a:gd name="connsiteY7" fmla="*/ 273367 h 522922"/>
                <a:gd name="connsiteX8" fmla="*/ 85708 w 323833"/>
                <a:gd name="connsiteY8" fmla="*/ 273367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833" h="522922">
                  <a:moveTo>
                    <a:pt x="85708" y="273367"/>
                  </a:moveTo>
                  <a:cubicBezTo>
                    <a:pt x="136191" y="372428"/>
                    <a:pt x="243823" y="462915"/>
                    <a:pt x="323833" y="522923"/>
                  </a:cubicBezTo>
                  <a:lnTo>
                    <a:pt x="148573" y="522923"/>
                  </a:lnTo>
                  <a:cubicBezTo>
                    <a:pt x="103806" y="462915"/>
                    <a:pt x="71421" y="408623"/>
                    <a:pt x="54276" y="369570"/>
                  </a:cubicBezTo>
                  <a:cubicBezTo>
                    <a:pt x="54276" y="369570"/>
                    <a:pt x="-28592" y="226695"/>
                    <a:pt x="10461" y="69532"/>
                  </a:cubicBezTo>
                  <a:cubicBezTo>
                    <a:pt x="10461" y="69532"/>
                    <a:pt x="19033" y="32385"/>
                    <a:pt x="51418" y="0"/>
                  </a:cubicBezTo>
                  <a:cubicBezTo>
                    <a:pt x="39988" y="16192"/>
                    <a:pt x="-1922" y="71438"/>
                    <a:pt x="41893" y="183832"/>
                  </a:cubicBezTo>
                  <a:cubicBezTo>
                    <a:pt x="56181" y="226695"/>
                    <a:pt x="85708" y="273367"/>
                    <a:pt x="85708" y="273367"/>
                  </a:cubicBezTo>
                  <a:lnTo>
                    <a:pt x="85708" y="273367"/>
                  </a:lnTo>
                  <a:close/>
                </a:path>
              </a:pathLst>
            </a:custGeom>
            <a:solidFill>
              <a:schemeClr val="accent4"/>
            </a:solidFill>
            <a:ln w="9525" cap="flat">
              <a:noFill/>
              <a:prstDash val="solid"/>
              <a:miter/>
            </a:ln>
          </p:spPr>
          <p:txBody>
            <a:bodyPr rtlCol="0" anchor="ctr"/>
            <a:lstStyle/>
            <a:p>
              <a:endParaRPr lang="en-IN"/>
            </a:p>
          </p:txBody>
        </p:sp>
      </p:grpSp>
      <p:sp>
        <p:nvSpPr>
          <p:cNvPr id="5" name="Graphic 3">
            <a:extLst>
              <a:ext uri="{FF2B5EF4-FFF2-40B4-BE49-F238E27FC236}">
                <a16:creationId xmlns:a16="http://schemas.microsoft.com/office/drawing/2014/main" id="{093D3630-89FB-AB24-6D8A-AEE2F1B20AA2}"/>
              </a:ext>
            </a:extLst>
          </p:cNvPr>
          <p:cNvSpPr/>
          <p:nvPr/>
        </p:nvSpPr>
        <p:spPr>
          <a:xfrm rot="10800000" flipH="1" flipV="1">
            <a:off x="5372100" y="3391595"/>
            <a:ext cx="6819900" cy="3466403"/>
          </a:xfrm>
          <a:custGeom>
            <a:avLst/>
            <a:gdLst>
              <a:gd name="connsiteX0" fmla="*/ 1349693 w 1880234"/>
              <a:gd name="connsiteY0" fmla="*/ 367989 h 955681"/>
              <a:gd name="connsiteX1" fmla="*/ 0 w 1880234"/>
              <a:gd name="connsiteY1" fmla="*/ 955681 h 955681"/>
              <a:gd name="connsiteX2" fmla="*/ 196215 w 1880234"/>
              <a:gd name="connsiteY2" fmla="*/ 955681 h 955681"/>
              <a:gd name="connsiteX3" fmla="*/ 1113473 w 1880234"/>
              <a:gd name="connsiteY3" fmla="*/ 955681 h 955681"/>
              <a:gd name="connsiteX4" fmla="*/ 1502093 w 1880234"/>
              <a:gd name="connsiteY4" fmla="*/ 955681 h 955681"/>
              <a:gd name="connsiteX5" fmla="*/ 1880235 w 1880234"/>
              <a:gd name="connsiteY5" fmla="*/ 940441 h 955681"/>
              <a:gd name="connsiteX6" fmla="*/ 1880235 w 1880234"/>
              <a:gd name="connsiteY6" fmla="*/ 770896 h 955681"/>
              <a:gd name="connsiteX7" fmla="*/ 1880235 w 1880234"/>
              <a:gd name="connsiteY7" fmla="*/ 100336 h 955681"/>
              <a:gd name="connsiteX8" fmla="*/ 1880235 w 1880234"/>
              <a:gd name="connsiteY8" fmla="*/ 55569 h 955681"/>
              <a:gd name="connsiteX9" fmla="*/ 1349693 w 1880234"/>
              <a:gd name="connsiteY9" fmla="*/ 367989 h 955681"/>
              <a:gd name="connsiteX10" fmla="*/ 1349693 w 1880234"/>
              <a:gd name="connsiteY10" fmla="*/ 367989 h 95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0234" h="955681">
                <a:moveTo>
                  <a:pt x="1349693" y="367989"/>
                </a:moveTo>
                <a:cubicBezTo>
                  <a:pt x="1163955" y="534676"/>
                  <a:pt x="392430" y="317506"/>
                  <a:pt x="0" y="955681"/>
                </a:cubicBezTo>
                <a:lnTo>
                  <a:pt x="196215" y="955681"/>
                </a:lnTo>
                <a:cubicBezTo>
                  <a:pt x="212408" y="610876"/>
                  <a:pt x="1993583" y="340366"/>
                  <a:pt x="1113473" y="955681"/>
                </a:cubicBezTo>
                <a:lnTo>
                  <a:pt x="1502093" y="955681"/>
                </a:lnTo>
                <a:cubicBezTo>
                  <a:pt x="1586865" y="881386"/>
                  <a:pt x="1688783" y="818521"/>
                  <a:pt x="1880235" y="940441"/>
                </a:cubicBezTo>
                <a:lnTo>
                  <a:pt x="1880235" y="770896"/>
                </a:lnTo>
                <a:cubicBezTo>
                  <a:pt x="1718310" y="640404"/>
                  <a:pt x="1376363" y="-77781"/>
                  <a:pt x="1880235" y="100336"/>
                </a:cubicBezTo>
                <a:lnTo>
                  <a:pt x="1880235" y="55569"/>
                </a:lnTo>
                <a:cubicBezTo>
                  <a:pt x="1430655" y="-138741"/>
                  <a:pt x="1507808" y="227971"/>
                  <a:pt x="1349693" y="367989"/>
                </a:cubicBezTo>
                <a:lnTo>
                  <a:pt x="1349693" y="367989"/>
                </a:lnTo>
                <a:close/>
              </a:path>
            </a:pathLst>
          </a:custGeom>
          <a:solidFill>
            <a:schemeClr val="accent5"/>
          </a:solidFill>
          <a:ln w="9525" cap="flat">
            <a:noFill/>
            <a:prstDash val="solid"/>
            <a:miter/>
          </a:ln>
        </p:spPr>
        <p:txBody>
          <a:bodyPr rtlCol="0" anchor="ctr"/>
          <a:lstStyle/>
          <a:p>
            <a:endParaRPr lang="en-IN"/>
          </a:p>
        </p:txBody>
      </p:sp>
      <p:sp>
        <p:nvSpPr>
          <p:cNvPr id="23" name="Rectangle: Rounded Corners 22">
            <a:extLst>
              <a:ext uri="{FF2B5EF4-FFF2-40B4-BE49-F238E27FC236}">
                <a16:creationId xmlns:a16="http://schemas.microsoft.com/office/drawing/2014/main" id="{B4B3CCCD-E3EC-9E76-F594-B655C8EC7ECB}"/>
              </a:ext>
            </a:extLst>
          </p:cNvPr>
          <p:cNvSpPr/>
          <p:nvPr/>
        </p:nvSpPr>
        <p:spPr>
          <a:xfrm>
            <a:off x="7511481" y="1578063"/>
            <a:ext cx="3883747" cy="3701874"/>
          </a:xfrm>
          <a:prstGeom prst="roundRect">
            <a:avLst>
              <a:gd name="adj" fmla="val 11875"/>
            </a:avLst>
          </a:prstGeom>
          <a:solidFill>
            <a:schemeClr val="accent2"/>
          </a:solidFill>
          <a:ln w="1270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46C5516B-5833-57B9-516B-6E38638F3D09}"/>
              </a:ext>
            </a:extLst>
          </p:cNvPr>
          <p:cNvSpPr txBox="1"/>
          <p:nvPr/>
        </p:nvSpPr>
        <p:spPr>
          <a:xfrm>
            <a:off x="0" y="3189302"/>
            <a:ext cx="5456903" cy="830997"/>
          </a:xfrm>
          <a:prstGeom prst="rect">
            <a:avLst/>
          </a:prstGeom>
          <a:noFill/>
        </p:spPr>
        <p:txBody>
          <a:bodyPr wrap="square" rtlCol="0">
            <a:spAutoFit/>
          </a:bodyPr>
          <a:lstStyle/>
          <a:p>
            <a:r>
              <a:rPr lang="en-US" sz="2400" b="1" i="0" dirty="0">
                <a:solidFill>
                  <a:schemeClr val="accent6"/>
                </a:solidFill>
                <a:effectLst>
                  <a:outerShdw blurRad="38100" dist="38100" dir="2700000" algn="tl">
                    <a:srgbClr val="000000">
                      <a:alpha val="43137"/>
                    </a:srgbClr>
                  </a:outerShdw>
                </a:effectLst>
                <a:latin typeface="Roboto" panose="02000000000000000000" pitchFamily="2" charset="0"/>
              </a:rPr>
              <a:t>Q.2 Which countries have won the most medals overall?</a:t>
            </a:r>
          </a:p>
        </p:txBody>
      </p:sp>
      <p:sp>
        <p:nvSpPr>
          <p:cNvPr id="29" name="TextBox 28">
            <a:extLst>
              <a:ext uri="{FF2B5EF4-FFF2-40B4-BE49-F238E27FC236}">
                <a16:creationId xmlns:a16="http://schemas.microsoft.com/office/drawing/2014/main" id="{FA6B6F8E-8E71-E798-6824-91F0D37328FE}"/>
              </a:ext>
            </a:extLst>
          </p:cNvPr>
          <p:cNvSpPr txBox="1"/>
          <p:nvPr/>
        </p:nvSpPr>
        <p:spPr>
          <a:xfrm>
            <a:off x="215720" y="4207679"/>
            <a:ext cx="4602086" cy="1938992"/>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The top countries with the most Olympic medals earned throughout history you'll likely find that the United States, Soviet Union (and Russia), and Germany are among the top contenders.</a:t>
            </a:r>
            <a:endParaRPr lang="en-IN" dirty="0">
              <a:latin typeface="Verdana" panose="020B0604030504040204" pitchFamily="34" charset="0"/>
              <a:ea typeface="Verdana" panose="020B0604030504040204" pitchFamily="34" charset="0"/>
            </a:endParaRPr>
          </a:p>
        </p:txBody>
      </p:sp>
      <p:pic>
        <p:nvPicPr>
          <p:cNvPr id="36" name="Picture Placeholder 35" descr="A group of athletes running on a track&#10;&#10;Description automatically generated">
            <a:extLst>
              <a:ext uri="{FF2B5EF4-FFF2-40B4-BE49-F238E27FC236}">
                <a16:creationId xmlns:a16="http://schemas.microsoft.com/office/drawing/2014/main" id="{8A1C5B6E-D730-972F-BE35-36486D322C10}"/>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a:off x="7511482" y="1578063"/>
            <a:ext cx="3883747" cy="3701874"/>
          </a:xfrm>
        </p:spPr>
      </p:pic>
      <p:pic>
        <p:nvPicPr>
          <p:cNvPr id="3" name="Picture 2">
            <a:extLst>
              <a:ext uri="{FF2B5EF4-FFF2-40B4-BE49-F238E27FC236}">
                <a16:creationId xmlns:a16="http://schemas.microsoft.com/office/drawing/2014/main" id="{E506B06C-AA78-42C1-A49F-B3D002F5B8E1}"/>
              </a:ext>
            </a:extLst>
          </p:cNvPr>
          <p:cNvPicPr>
            <a:picLocks noChangeAspect="1"/>
          </p:cNvPicPr>
          <p:nvPr/>
        </p:nvPicPr>
        <p:blipFill>
          <a:blip r:embed="rId4"/>
          <a:stretch>
            <a:fillRect/>
          </a:stretch>
        </p:blipFill>
        <p:spPr>
          <a:xfrm>
            <a:off x="5143943" y="1298322"/>
            <a:ext cx="7048057" cy="3885683"/>
          </a:xfrm>
          <a:prstGeom prst="rect">
            <a:avLst/>
          </a:prstGeom>
        </p:spPr>
      </p:pic>
    </p:spTree>
    <p:extLst>
      <p:ext uri="{BB962C8B-B14F-4D97-AF65-F5344CB8AC3E}">
        <p14:creationId xmlns:p14="http://schemas.microsoft.com/office/powerpoint/2010/main" val="35688635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par>
                          <p:cTn id="14" fill="hold">
                            <p:stCondLst>
                              <p:cond delay="1500"/>
                            </p:stCondLst>
                            <p:childTnLst>
                              <p:par>
                                <p:cTn id="15" presetID="6" presetClass="entr" presetSubtype="16"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circle(in)">
                                      <p:cBhvr>
                                        <p:cTn id="17"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499A6DE-5774-63EC-1537-CC8640B35DEC}"/>
              </a:ext>
            </a:extLst>
          </p:cNvPr>
          <p:cNvPicPr>
            <a:picLocks noChangeAspect="1"/>
          </p:cNvPicPr>
          <p:nvPr/>
        </p:nvPicPr>
        <p:blipFill>
          <a:blip r:embed="rId2" cstate="screen">
            <a:alphaModFix amt="10000"/>
            <a:extLst>
              <a:ext uri="{28A0092B-C50C-407E-A947-70E740481C1C}">
                <a14:useLocalDpi xmlns:a14="http://schemas.microsoft.com/office/drawing/2010/main"/>
              </a:ext>
            </a:extLst>
          </a:blip>
          <a:stretch>
            <a:fillRect/>
          </a:stretch>
        </p:blipFill>
        <p:spPr>
          <a:xfrm>
            <a:off x="3915823" y="529610"/>
            <a:ext cx="4360353" cy="2116952"/>
          </a:xfrm>
          <a:custGeom>
            <a:avLst/>
            <a:gdLst>
              <a:gd name="connsiteX0" fmla="*/ -704 w 4569942"/>
              <a:gd name="connsiteY0" fmla="*/ 21 h 2218707"/>
              <a:gd name="connsiteX1" fmla="*/ 4569239 w 4569942"/>
              <a:gd name="connsiteY1" fmla="*/ 21 h 2218707"/>
              <a:gd name="connsiteX2" fmla="*/ 4569239 w 4569942"/>
              <a:gd name="connsiteY2" fmla="*/ 2218729 h 2218707"/>
              <a:gd name="connsiteX3" fmla="*/ -704 w 4569942"/>
              <a:gd name="connsiteY3" fmla="*/ 2218729 h 2218707"/>
            </a:gdLst>
            <a:ahLst/>
            <a:cxnLst>
              <a:cxn ang="0">
                <a:pos x="connsiteX0" y="connsiteY0"/>
              </a:cxn>
              <a:cxn ang="0">
                <a:pos x="connsiteX1" y="connsiteY1"/>
              </a:cxn>
              <a:cxn ang="0">
                <a:pos x="connsiteX2" y="connsiteY2"/>
              </a:cxn>
              <a:cxn ang="0">
                <a:pos x="connsiteX3" y="connsiteY3"/>
              </a:cxn>
            </a:cxnLst>
            <a:rect l="l" t="t" r="r" b="b"/>
            <a:pathLst>
              <a:path w="4569942" h="2218707">
                <a:moveTo>
                  <a:pt x="-704" y="21"/>
                </a:moveTo>
                <a:lnTo>
                  <a:pt x="4569239" y="21"/>
                </a:lnTo>
                <a:lnTo>
                  <a:pt x="4569239" y="2218729"/>
                </a:lnTo>
                <a:lnTo>
                  <a:pt x="-704" y="2218729"/>
                </a:lnTo>
                <a:close/>
              </a:path>
            </a:pathLst>
          </a:custGeom>
        </p:spPr>
      </p:pic>
      <p:grpSp>
        <p:nvGrpSpPr>
          <p:cNvPr id="25" name="Group 24">
            <a:extLst>
              <a:ext uri="{FF2B5EF4-FFF2-40B4-BE49-F238E27FC236}">
                <a16:creationId xmlns:a16="http://schemas.microsoft.com/office/drawing/2014/main" id="{9FC7D7EA-E0DC-9CC8-70DB-D5680D1A6526}"/>
              </a:ext>
            </a:extLst>
          </p:cNvPr>
          <p:cNvGrpSpPr/>
          <p:nvPr/>
        </p:nvGrpSpPr>
        <p:grpSpPr>
          <a:xfrm>
            <a:off x="2569" y="1"/>
            <a:ext cx="2543280" cy="5876563"/>
            <a:chOff x="2569" y="1"/>
            <a:chExt cx="2543280" cy="5876563"/>
          </a:xfrm>
        </p:grpSpPr>
        <p:sp>
          <p:nvSpPr>
            <p:cNvPr id="23" name="Freeform: Shape 22">
              <a:extLst>
                <a:ext uri="{FF2B5EF4-FFF2-40B4-BE49-F238E27FC236}">
                  <a16:creationId xmlns:a16="http://schemas.microsoft.com/office/drawing/2014/main" id="{23C28E10-8ABD-BE0A-8760-4F3E42753154}"/>
                </a:ext>
              </a:extLst>
            </p:cNvPr>
            <p:cNvSpPr/>
            <p:nvPr/>
          </p:nvSpPr>
          <p:spPr>
            <a:xfrm flipH="1">
              <a:off x="2570" y="285282"/>
              <a:ext cx="2527987" cy="5591282"/>
            </a:xfrm>
            <a:custGeom>
              <a:avLst/>
              <a:gdLst>
                <a:gd name="connsiteX0" fmla="*/ 14424 w 2527987"/>
                <a:gd name="connsiteY0" fmla="*/ 1007481 h 5591282"/>
                <a:gd name="connsiteX1" fmla="*/ 94097 w 2527987"/>
                <a:gd name="connsiteY1" fmla="*/ 1125706 h 5591282"/>
                <a:gd name="connsiteX2" fmla="*/ 1353449 w 2527987"/>
                <a:gd name="connsiteY2" fmla="*/ 1557484 h 5591282"/>
                <a:gd name="connsiteX3" fmla="*/ 2527988 w 2527987"/>
                <a:gd name="connsiteY3" fmla="*/ 5556569 h 5591282"/>
                <a:gd name="connsiteX4" fmla="*/ 2527988 w 2527987"/>
                <a:gd name="connsiteY4" fmla="*/ 5291848 h 5591282"/>
                <a:gd name="connsiteX5" fmla="*/ 2527988 w 2527987"/>
                <a:gd name="connsiteY5" fmla="*/ 2536694 h 5591282"/>
                <a:gd name="connsiteX6" fmla="*/ 2527988 w 2527987"/>
                <a:gd name="connsiteY6" fmla="*/ 1482951 h 5591282"/>
                <a:gd name="connsiteX7" fmla="*/ 2527988 w 2527987"/>
                <a:gd name="connsiteY7" fmla="*/ 398366 h 5591282"/>
                <a:gd name="connsiteX8" fmla="*/ 2527988 w 2527987"/>
                <a:gd name="connsiteY8" fmla="*/ 0 h 5591282"/>
                <a:gd name="connsiteX9" fmla="*/ 2101350 w 2527987"/>
                <a:gd name="connsiteY9" fmla="*/ 406077 h 5591282"/>
                <a:gd name="connsiteX10" fmla="*/ 1003915 w 2527987"/>
                <a:gd name="connsiteY10" fmla="*/ 992061 h 5591282"/>
                <a:gd name="connsiteX11" fmla="*/ 119798 w 2527987"/>
                <a:gd name="connsiteY11" fmla="*/ 871266 h 5591282"/>
                <a:gd name="connsiteX12" fmla="*/ 381949 w 2527987"/>
                <a:gd name="connsiteY12" fmla="*/ 264721 h 5591282"/>
                <a:gd name="connsiteX13" fmla="*/ 379379 w 2527987"/>
                <a:gd name="connsiteY13" fmla="*/ 82243 h 5591282"/>
                <a:gd name="connsiteX14" fmla="*/ 196901 w 2527987"/>
                <a:gd name="connsiteY14" fmla="*/ 292992 h 5591282"/>
                <a:gd name="connsiteX15" fmla="*/ 14424 w 2527987"/>
                <a:gd name="connsiteY15" fmla="*/ 1007481 h 5591282"/>
                <a:gd name="connsiteX16" fmla="*/ 14424 w 2527987"/>
                <a:gd name="connsiteY16" fmla="*/ 1007481 h 5591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27987" h="5591282">
                  <a:moveTo>
                    <a:pt x="14424" y="1007481"/>
                  </a:moveTo>
                  <a:cubicBezTo>
                    <a:pt x="29844" y="1030612"/>
                    <a:pt x="70966" y="1092295"/>
                    <a:pt x="94097" y="1125706"/>
                  </a:cubicBezTo>
                  <a:cubicBezTo>
                    <a:pt x="312556" y="1431549"/>
                    <a:pt x="1155551" y="1202810"/>
                    <a:pt x="1353449" y="1557484"/>
                  </a:cubicBezTo>
                  <a:cubicBezTo>
                    <a:pt x="1358589" y="1562624"/>
                    <a:pt x="993634" y="6026898"/>
                    <a:pt x="2527988" y="5556569"/>
                  </a:cubicBezTo>
                  <a:lnTo>
                    <a:pt x="2527988" y="5291848"/>
                  </a:lnTo>
                  <a:cubicBezTo>
                    <a:pt x="1417702" y="6168254"/>
                    <a:pt x="921671" y="470329"/>
                    <a:pt x="2527988" y="2536694"/>
                  </a:cubicBezTo>
                  <a:lnTo>
                    <a:pt x="2527988" y="1482951"/>
                  </a:lnTo>
                  <a:cubicBezTo>
                    <a:pt x="2319809" y="1246501"/>
                    <a:pt x="2147612" y="958649"/>
                    <a:pt x="2527988" y="398366"/>
                  </a:cubicBezTo>
                  <a:lnTo>
                    <a:pt x="2527988" y="0"/>
                  </a:lnTo>
                  <a:cubicBezTo>
                    <a:pt x="2376351" y="182478"/>
                    <a:pt x="2170743" y="349534"/>
                    <a:pt x="2101350" y="406077"/>
                  </a:cubicBezTo>
                  <a:cubicBezTo>
                    <a:pt x="1980555" y="490890"/>
                    <a:pt x="1600179" y="866126"/>
                    <a:pt x="1003915" y="992061"/>
                  </a:cubicBezTo>
                  <a:cubicBezTo>
                    <a:pt x="407650" y="1120566"/>
                    <a:pt x="153210" y="1056314"/>
                    <a:pt x="119798" y="871266"/>
                  </a:cubicBezTo>
                  <a:cubicBezTo>
                    <a:pt x="88957" y="681078"/>
                    <a:pt x="235453" y="406077"/>
                    <a:pt x="381949" y="264721"/>
                  </a:cubicBezTo>
                  <a:cubicBezTo>
                    <a:pt x="525875" y="125935"/>
                    <a:pt x="379379" y="82243"/>
                    <a:pt x="379379" y="82243"/>
                  </a:cubicBezTo>
                  <a:lnTo>
                    <a:pt x="196901" y="292992"/>
                  </a:lnTo>
                  <a:cubicBezTo>
                    <a:pt x="194331" y="292992"/>
                    <a:pt x="-62679" y="760751"/>
                    <a:pt x="14424" y="1007481"/>
                  </a:cubicBezTo>
                  <a:lnTo>
                    <a:pt x="14424" y="1007481"/>
                  </a:lnTo>
                  <a:close/>
                </a:path>
              </a:pathLst>
            </a:custGeom>
            <a:solidFill>
              <a:schemeClr val="accent1"/>
            </a:solidFill>
            <a:ln w="25689"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59990066-6D09-F964-B1B4-9FEDD3D3ACAE}"/>
                </a:ext>
              </a:extLst>
            </p:cNvPr>
            <p:cNvSpPr/>
            <p:nvPr/>
          </p:nvSpPr>
          <p:spPr>
            <a:xfrm flipH="1">
              <a:off x="2569" y="1"/>
              <a:ext cx="2543280" cy="1413558"/>
            </a:xfrm>
            <a:custGeom>
              <a:avLst/>
              <a:gdLst>
                <a:gd name="connsiteX0" fmla="*/ 183923 w 2543280"/>
                <a:gd name="connsiteY0" fmla="*/ 835284 h 1413558"/>
                <a:gd name="connsiteX1" fmla="*/ 2237438 w 2543280"/>
                <a:gd name="connsiteY1" fmla="*/ 1004911 h 1413558"/>
                <a:gd name="connsiteX2" fmla="*/ 2543280 w 2543280"/>
                <a:gd name="connsiteY2" fmla="*/ 1161688 h 1413558"/>
                <a:gd name="connsiteX3" fmla="*/ 2543280 w 2543280"/>
                <a:gd name="connsiteY3" fmla="*/ 930378 h 1413558"/>
                <a:gd name="connsiteX4" fmla="*/ 2013839 w 2543280"/>
                <a:gd name="connsiteY4" fmla="*/ 460049 h 1413558"/>
                <a:gd name="connsiteX5" fmla="*/ 1864772 w 2543280"/>
                <a:gd name="connsiteY5" fmla="*/ 0 h 1413558"/>
                <a:gd name="connsiteX6" fmla="*/ 579719 w 2543280"/>
                <a:gd name="connsiteY6" fmla="*/ 0 h 1413558"/>
                <a:gd name="connsiteX7" fmla="*/ 114530 w 2543280"/>
                <a:gd name="connsiteY7" fmla="*/ 634816 h 1413558"/>
                <a:gd name="connsiteX8" fmla="*/ 22006 w 2543280"/>
                <a:gd name="connsiteY8" fmla="*/ 1267062 h 1413558"/>
                <a:gd name="connsiteX9" fmla="*/ 106820 w 2543280"/>
                <a:gd name="connsiteY9" fmla="*/ 1413558 h 1413558"/>
                <a:gd name="connsiteX10" fmla="*/ 83689 w 2543280"/>
                <a:gd name="connsiteY10" fmla="*/ 1028042 h 1413558"/>
                <a:gd name="connsiteX11" fmla="*/ 183923 w 2543280"/>
                <a:gd name="connsiteY11" fmla="*/ 835284 h 1413558"/>
                <a:gd name="connsiteX12" fmla="*/ 183923 w 2543280"/>
                <a:gd name="connsiteY12" fmla="*/ 835284 h 141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43280" h="1413558">
                  <a:moveTo>
                    <a:pt x="183923" y="835284"/>
                  </a:moveTo>
                  <a:cubicBezTo>
                    <a:pt x="939534" y="-290422"/>
                    <a:pt x="1235096" y="557713"/>
                    <a:pt x="2237438" y="1004911"/>
                  </a:cubicBezTo>
                  <a:cubicBezTo>
                    <a:pt x="2355663" y="1056313"/>
                    <a:pt x="2455897" y="1107716"/>
                    <a:pt x="2543280" y="1161688"/>
                  </a:cubicBezTo>
                  <a:lnTo>
                    <a:pt x="2543280" y="930378"/>
                  </a:lnTo>
                  <a:cubicBezTo>
                    <a:pt x="2355663" y="740190"/>
                    <a:pt x="2157764" y="583414"/>
                    <a:pt x="2013839" y="460049"/>
                  </a:cubicBezTo>
                  <a:cubicBezTo>
                    <a:pt x="1872483" y="336684"/>
                    <a:pt x="1818510" y="159347"/>
                    <a:pt x="1864772" y="0"/>
                  </a:cubicBezTo>
                  <a:lnTo>
                    <a:pt x="579719" y="0"/>
                  </a:lnTo>
                  <a:cubicBezTo>
                    <a:pt x="340699" y="244160"/>
                    <a:pt x="181353" y="488320"/>
                    <a:pt x="114530" y="634816"/>
                  </a:cubicBezTo>
                  <a:cubicBezTo>
                    <a:pt x="114530" y="634816"/>
                    <a:pt x="-60237" y="932948"/>
                    <a:pt x="22006" y="1267062"/>
                  </a:cubicBezTo>
                  <a:cubicBezTo>
                    <a:pt x="22006" y="1267062"/>
                    <a:pt x="39997" y="1344165"/>
                    <a:pt x="106820" y="1413558"/>
                  </a:cubicBezTo>
                  <a:cubicBezTo>
                    <a:pt x="83689" y="1377577"/>
                    <a:pt x="-8835" y="1261922"/>
                    <a:pt x="83689" y="1028042"/>
                  </a:cubicBezTo>
                  <a:cubicBezTo>
                    <a:pt x="119670" y="932948"/>
                    <a:pt x="183923" y="835284"/>
                    <a:pt x="183923" y="835284"/>
                  </a:cubicBezTo>
                  <a:lnTo>
                    <a:pt x="183923" y="835284"/>
                  </a:lnTo>
                  <a:close/>
                </a:path>
              </a:pathLst>
            </a:custGeom>
            <a:solidFill>
              <a:schemeClr val="accent5"/>
            </a:solidFill>
            <a:ln w="25689" cap="flat">
              <a:noFill/>
              <a:prstDash val="solid"/>
              <a:miter/>
            </a:ln>
          </p:spPr>
          <p:txBody>
            <a:bodyPr rtlCol="0" anchor="ctr"/>
            <a:lstStyle/>
            <a:p>
              <a:endParaRPr lang="en-IN"/>
            </a:p>
          </p:txBody>
        </p:sp>
      </p:grpSp>
      <p:sp>
        <p:nvSpPr>
          <p:cNvPr id="7" name="Rectangle: Rounded Corners 6">
            <a:extLst>
              <a:ext uri="{FF2B5EF4-FFF2-40B4-BE49-F238E27FC236}">
                <a16:creationId xmlns:a16="http://schemas.microsoft.com/office/drawing/2014/main" id="{876252DE-2503-4967-024F-945B40205422}"/>
              </a:ext>
            </a:extLst>
          </p:cNvPr>
          <p:cNvSpPr/>
          <p:nvPr/>
        </p:nvSpPr>
        <p:spPr>
          <a:xfrm>
            <a:off x="800158" y="1578063"/>
            <a:ext cx="3883747" cy="3701874"/>
          </a:xfrm>
          <a:prstGeom prst="roundRect">
            <a:avLst>
              <a:gd name="adj" fmla="val 11875"/>
            </a:avLst>
          </a:prstGeom>
          <a:solidFill>
            <a:schemeClr val="accent2"/>
          </a:solidFill>
          <a:ln w="1270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Placeholder 27" descr="Two men wearing boxing gloves&#10;&#10;Description automatically generated">
            <a:extLst>
              <a:ext uri="{FF2B5EF4-FFF2-40B4-BE49-F238E27FC236}">
                <a16:creationId xmlns:a16="http://schemas.microsoft.com/office/drawing/2014/main" id="{AA260E1F-522B-29EB-503B-BF9859467C22}"/>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pic>
        <p:nvPicPr>
          <p:cNvPr id="5" name="Picture 4">
            <a:extLst>
              <a:ext uri="{FF2B5EF4-FFF2-40B4-BE49-F238E27FC236}">
                <a16:creationId xmlns:a16="http://schemas.microsoft.com/office/drawing/2014/main" id="{40A19339-A5DE-46A2-8D14-1AC35C3E0CDE}"/>
              </a:ext>
            </a:extLst>
          </p:cNvPr>
          <p:cNvPicPr>
            <a:picLocks noChangeAspect="1"/>
          </p:cNvPicPr>
          <p:nvPr/>
        </p:nvPicPr>
        <p:blipFill>
          <a:blip r:embed="rId4"/>
          <a:stretch>
            <a:fillRect/>
          </a:stretch>
        </p:blipFill>
        <p:spPr>
          <a:xfrm>
            <a:off x="34458" y="1325813"/>
            <a:ext cx="7596788" cy="4140922"/>
          </a:xfrm>
          <a:prstGeom prst="rect">
            <a:avLst/>
          </a:prstGeom>
        </p:spPr>
      </p:pic>
      <p:sp>
        <p:nvSpPr>
          <p:cNvPr id="21" name="TextBox 20">
            <a:extLst>
              <a:ext uri="{FF2B5EF4-FFF2-40B4-BE49-F238E27FC236}">
                <a16:creationId xmlns:a16="http://schemas.microsoft.com/office/drawing/2014/main" id="{86E6335A-05DF-40F5-B08E-1A478D63FDEF}"/>
              </a:ext>
            </a:extLst>
          </p:cNvPr>
          <p:cNvSpPr txBox="1"/>
          <p:nvPr/>
        </p:nvSpPr>
        <p:spPr>
          <a:xfrm>
            <a:off x="2644875" y="205443"/>
            <a:ext cx="7246376" cy="830997"/>
          </a:xfrm>
          <a:prstGeom prst="rect">
            <a:avLst/>
          </a:prstGeom>
          <a:noFill/>
        </p:spPr>
        <p:txBody>
          <a:bodyPr wrap="square">
            <a:spAutoFit/>
          </a:bodyPr>
          <a:lstStyle/>
          <a:p>
            <a:pPr algn="l"/>
            <a:r>
              <a:rPr lang="en-US" sz="2400" b="1" i="0" dirty="0">
                <a:solidFill>
                  <a:schemeClr val="accent6"/>
                </a:solidFill>
                <a:effectLst>
                  <a:outerShdw blurRad="38100" dist="38100" dir="2700000" algn="tl">
                    <a:srgbClr val="000000">
                      <a:alpha val="43137"/>
                    </a:srgbClr>
                  </a:outerShdw>
                </a:effectLst>
                <a:latin typeface="Roboto" panose="02000000000000000000" pitchFamily="2" charset="0"/>
              </a:rPr>
              <a:t>Q.3 How has the average age of athletes changed over the years?</a:t>
            </a:r>
          </a:p>
        </p:txBody>
      </p:sp>
      <p:sp>
        <p:nvSpPr>
          <p:cNvPr id="16" name="TextBox 15">
            <a:extLst>
              <a:ext uri="{FF2B5EF4-FFF2-40B4-BE49-F238E27FC236}">
                <a16:creationId xmlns:a16="http://schemas.microsoft.com/office/drawing/2014/main" id="{17884FC2-3A15-4624-91E3-A0EF60B7C1A6}"/>
              </a:ext>
            </a:extLst>
          </p:cNvPr>
          <p:cNvSpPr txBox="1"/>
          <p:nvPr/>
        </p:nvSpPr>
        <p:spPr>
          <a:xfrm>
            <a:off x="8093359" y="4303455"/>
            <a:ext cx="3595784" cy="2554545"/>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The line plot will show the trend of average athlete age over the years. It is likely to show a gradual increase in average age, possibly due to factors like better training and sports science.</a:t>
            </a:r>
            <a:endParaRPr lang="en-IN" sz="2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4348876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anim calcmode="lin" valueType="num">
                                      <p:cBhvr>
                                        <p:cTn id="17" dur="1000" fill="hold"/>
                                        <p:tgtEl>
                                          <p:spTgt spid="16"/>
                                        </p:tgtEl>
                                        <p:attrNameLst>
                                          <p:attrName>ppt_x</p:attrName>
                                        </p:attrNameLst>
                                      </p:cBhvr>
                                      <p:tavLst>
                                        <p:tav tm="0">
                                          <p:val>
                                            <p:strVal val="#ppt_x"/>
                                          </p:val>
                                        </p:tav>
                                        <p:tav tm="100000">
                                          <p:val>
                                            <p:strVal val="#ppt_x"/>
                                          </p:val>
                                        </p:tav>
                                      </p:tavLst>
                                    </p:anim>
                                    <p:anim calcmode="lin" valueType="num">
                                      <p:cBhvr>
                                        <p:cTn id="1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D007796-7A70-10CB-1162-138850342053}"/>
              </a:ext>
            </a:extLst>
          </p:cNvPr>
          <p:cNvPicPr>
            <a:picLocks noChangeAspect="1"/>
          </p:cNvPicPr>
          <p:nvPr/>
        </p:nvPicPr>
        <p:blipFill>
          <a:blip r:embed="rId2" cstate="screen">
            <a:alphaModFix amt="10000"/>
            <a:extLst>
              <a:ext uri="{28A0092B-C50C-407E-A947-70E740481C1C}">
                <a14:useLocalDpi xmlns:a14="http://schemas.microsoft.com/office/drawing/2010/main"/>
              </a:ext>
            </a:extLst>
          </a:blip>
          <a:stretch>
            <a:fillRect/>
          </a:stretch>
        </p:blipFill>
        <p:spPr>
          <a:xfrm>
            <a:off x="4438368" y="2945959"/>
            <a:ext cx="3315265" cy="1609561"/>
          </a:xfrm>
          <a:custGeom>
            <a:avLst/>
            <a:gdLst>
              <a:gd name="connsiteX0" fmla="*/ -704 w 4569942"/>
              <a:gd name="connsiteY0" fmla="*/ 21 h 2218707"/>
              <a:gd name="connsiteX1" fmla="*/ 4569239 w 4569942"/>
              <a:gd name="connsiteY1" fmla="*/ 21 h 2218707"/>
              <a:gd name="connsiteX2" fmla="*/ 4569239 w 4569942"/>
              <a:gd name="connsiteY2" fmla="*/ 2218729 h 2218707"/>
              <a:gd name="connsiteX3" fmla="*/ -704 w 4569942"/>
              <a:gd name="connsiteY3" fmla="*/ 2218729 h 2218707"/>
            </a:gdLst>
            <a:ahLst/>
            <a:cxnLst>
              <a:cxn ang="0">
                <a:pos x="connsiteX0" y="connsiteY0"/>
              </a:cxn>
              <a:cxn ang="0">
                <a:pos x="connsiteX1" y="connsiteY1"/>
              </a:cxn>
              <a:cxn ang="0">
                <a:pos x="connsiteX2" y="connsiteY2"/>
              </a:cxn>
              <a:cxn ang="0">
                <a:pos x="connsiteX3" y="connsiteY3"/>
              </a:cxn>
            </a:cxnLst>
            <a:rect l="l" t="t" r="r" b="b"/>
            <a:pathLst>
              <a:path w="4569942" h="2218707">
                <a:moveTo>
                  <a:pt x="-704" y="21"/>
                </a:moveTo>
                <a:lnTo>
                  <a:pt x="4569239" y="21"/>
                </a:lnTo>
                <a:lnTo>
                  <a:pt x="4569239" y="2218729"/>
                </a:lnTo>
                <a:lnTo>
                  <a:pt x="-704" y="2218729"/>
                </a:lnTo>
                <a:close/>
              </a:path>
            </a:pathLst>
          </a:custGeom>
        </p:spPr>
      </p:pic>
      <p:sp>
        <p:nvSpPr>
          <p:cNvPr id="10" name="Freeform: Shape 9">
            <a:extLst>
              <a:ext uri="{FF2B5EF4-FFF2-40B4-BE49-F238E27FC236}">
                <a16:creationId xmlns:a16="http://schemas.microsoft.com/office/drawing/2014/main" id="{2FBA57ED-CA29-A2A7-50EC-19CD5659EDFF}"/>
              </a:ext>
            </a:extLst>
          </p:cNvPr>
          <p:cNvSpPr/>
          <p:nvPr/>
        </p:nvSpPr>
        <p:spPr>
          <a:xfrm rot="10800000">
            <a:off x="7137399" y="2873752"/>
            <a:ext cx="5082499" cy="3984245"/>
          </a:xfrm>
          <a:custGeom>
            <a:avLst/>
            <a:gdLst>
              <a:gd name="connsiteX0" fmla="*/ 4232006 w 4232005"/>
              <a:gd name="connsiteY0" fmla="*/ 0 h 3317530"/>
              <a:gd name="connsiteX1" fmla="*/ 3841118 w 4232005"/>
              <a:gd name="connsiteY1" fmla="*/ 0 h 3317530"/>
              <a:gd name="connsiteX2" fmla="*/ 2282781 w 4232005"/>
              <a:gd name="connsiteY2" fmla="*/ 0 h 3317530"/>
              <a:gd name="connsiteX3" fmla="*/ 1256051 w 4232005"/>
              <a:gd name="connsiteY3" fmla="*/ 0 h 3317530"/>
              <a:gd name="connsiteX4" fmla="*/ 463853 w 4232005"/>
              <a:gd name="connsiteY4" fmla="*/ 0 h 3317530"/>
              <a:gd name="connsiteX5" fmla="*/ 171990 w 4232005"/>
              <a:gd name="connsiteY5" fmla="*/ 0 h 3317530"/>
              <a:gd name="connsiteX6" fmla="*/ 0 w 4232005"/>
              <a:gd name="connsiteY6" fmla="*/ 2246298 h 3317530"/>
              <a:gd name="connsiteX7" fmla="*/ 0 w 4232005"/>
              <a:gd name="connsiteY7" fmla="*/ 3059344 h 3317530"/>
              <a:gd name="connsiteX8" fmla="*/ 4232006 w 4232005"/>
              <a:gd name="connsiteY8" fmla="*/ 0 h 3317530"/>
              <a:gd name="connsiteX9" fmla="*/ 4232006 w 4232005"/>
              <a:gd name="connsiteY9" fmla="*/ 0 h 331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2005" h="3317530">
                <a:moveTo>
                  <a:pt x="4232006" y="0"/>
                </a:moveTo>
                <a:lnTo>
                  <a:pt x="3841118" y="0"/>
                </a:lnTo>
                <a:cubicBezTo>
                  <a:pt x="3851542" y="2564220"/>
                  <a:pt x="375252" y="3059344"/>
                  <a:pt x="2282781" y="0"/>
                </a:cubicBezTo>
                <a:lnTo>
                  <a:pt x="1256051" y="0"/>
                </a:lnTo>
                <a:cubicBezTo>
                  <a:pt x="1501007" y="1078849"/>
                  <a:pt x="1183085" y="979824"/>
                  <a:pt x="463853" y="0"/>
                </a:cubicBezTo>
                <a:lnTo>
                  <a:pt x="171990" y="0"/>
                </a:lnTo>
                <a:cubicBezTo>
                  <a:pt x="1672997" y="2032613"/>
                  <a:pt x="2444348" y="4346666"/>
                  <a:pt x="0" y="2246298"/>
                </a:cubicBezTo>
                <a:lnTo>
                  <a:pt x="0" y="3059344"/>
                </a:lnTo>
                <a:cubicBezTo>
                  <a:pt x="2293205" y="3981838"/>
                  <a:pt x="3981838" y="2308840"/>
                  <a:pt x="4232006" y="0"/>
                </a:cubicBezTo>
                <a:lnTo>
                  <a:pt x="4232006" y="0"/>
                </a:lnTo>
                <a:close/>
              </a:path>
            </a:pathLst>
          </a:custGeom>
          <a:solidFill>
            <a:schemeClr val="accent4"/>
          </a:solidFill>
          <a:ln w="52084"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BC6308B7-7206-B1A2-516E-FFC35E2A1CBC}"/>
              </a:ext>
            </a:extLst>
          </p:cNvPr>
          <p:cNvSpPr/>
          <p:nvPr/>
        </p:nvSpPr>
        <p:spPr>
          <a:xfrm rot="10800000">
            <a:off x="0" y="2164209"/>
            <a:ext cx="10298574" cy="5224024"/>
          </a:xfrm>
          <a:custGeom>
            <a:avLst/>
            <a:gdLst>
              <a:gd name="connsiteX0" fmla="*/ 7395586 w 10298574"/>
              <a:gd name="connsiteY0" fmla="*/ 3210487 h 5224024"/>
              <a:gd name="connsiteX1" fmla="*/ 0 w 10298574"/>
              <a:gd name="connsiteY1" fmla="*/ 0 h 5224024"/>
              <a:gd name="connsiteX2" fmla="*/ 1078849 w 10298574"/>
              <a:gd name="connsiteY2" fmla="*/ 0 h 5224024"/>
              <a:gd name="connsiteX3" fmla="*/ 6097841 w 10298574"/>
              <a:gd name="connsiteY3" fmla="*/ 0 h 5224024"/>
              <a:gd name="connsiteX4" fmla="*/ 8229479 w 10298574"/>
              <a:gd name="connsiteY4" fmla="*/ 0 h 5224024"/>
              <a:gd name="connsiteX5" fmla="*/ 10298575 w 10298574"/>
              <a:gd name="connsiteY5" fmla="*/ 83389 h 5224024"/>
              <a:gd name="connsiteX6" fmla="*/ 10298575 w 10298574"/>
              <a:gd name="connsiteY6" fmla="*/ 1011095 h 5224024"/>
              <a:gd name="connsiteX7" fmla="*/ 10298575 w 10298574"/>
              <a:gd name="connsiteY7" fmla="*/ 4680223 h 5224024"/>
              <a:gd name="connsiteX8" fmla="*/ 10298575 w 10298574"/>
              <a:gd name="connsiteY8" fmla="*/ 4919967 h 5224024"/>
              <a:gd name="connsiteX9" fmla="*/ 7395586 w 10298574"/>
              <a:gd name="connsiteY9" fmla="*/ 3210487 h 5224024"/>
              <a:gd name="connsiteX10" fmla="*/ 7395586 w 10298574"/>
              <a:gd name="connsiteY10" fmla="*/ 3210487 h 522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98574" h="5224024">
                <a:moveTo>
                  <a:pt x="7395586" y="3210487"/>
                </a:moveTo>
                <a:cubicBezTo>
                  <a:pt x="6374068" y="2303629"/>
                  <a:pt x="2147274" y="3491926"/>
                  <a:pt x="0" y="0"/>
                </a:cubicBezTo>
                <a:lnTo>
                  <a:pt x="1078849" y="0"/>
                </a:lnTo>
                <a:cubicBezTo>
                  <a:pt x="1172662" y="1886682"/>
                  <a:pt x="10913571" y="3366842"/>
                  <a:pt x="6097841" y="0"/>
                </a:cubicBezTo>
                <a:lnTo>
                  <a:pt x="8229479" y="0"/>
                </a:lnTo>
                <a:cubicBezTo>
                  <a:pt x="8693332" y="406523"/>
                  <a:pt x="9245785" y="750503"/>
                  <a:pt x="10298575" y="83389"/>
                </a:cubicBezTo>
                <a:lnTo>
                  <a:pt x="10298575" y="1011095"/>
                </a:lnTo>
                <a:cubicBezTo>
                  <a:pt x="9407352" y="1725115"/>
                  <a:pt x="7541517" y="5654835"/>
                  <a:pt x="10298575" y="4680223"/>
                </a:cubicBezTo>
                <a:lnTo>
                  <a:pt x="10298575" y="4919967"/>
                </a:lnTo>
                <a:cubicBezTo>
                  <a:pt x="7838591" y="5983180"/>
                  <a:pt x="8255538" y="3976626"/>
                  <a:pt x="7395586" y="3210487"/>
                </a:cubicBezTo>
                <a:lnTo>
                  <a:pt x="7395586" y="3210487"/>
                </a:lnTo>
                <a:close/>
              </a:path>
            </a:pathLst>
          </a:custGeom>
          <a:solidFill>
            <a:schemeClr val="accent5"/>
          </a:solidFill>
          <a:ln w="52084" cap="flat">
            <a:noFill/>
            <a:prstDash val="solid"/>
            <a:miter/>
          </a:ln>
        </p:spPr>
        <p:txBody>
          <a:bodyPr rtlCol="0" anchor="ctr"/>
          <a:lstStyle/>
          <a:p>
            <a:endParaRPr lang="en-IN"/>
          </a:p>
        </p:txBody>
      </p:sp>
      <p:sp>
        <p:nvSpPr>
          <p:cNvPr id="13" name="TextBox 12">
            <a:extLst>
              <a:ext uri="{FF2B5EF4-FFF2-40B4-BE49-F238E27FC236}">
                <a16:creationId xmlns:a16="http://schemas.microsoft.com/office/drawing/2014/main" id="{8FA513D6-7241-857F-D8CF-65FF052E490C}"/>
              </a:ext>
            </a:extLst>
          </p:cNvPr>
          <p:cNvSpPr txBox="1"/>
          <p:nvPr/>
        </p:nvSpPr>
        <p:spPr>
          <a:xfrm>
            <a:off x="0" y="129024"/>
            <a:ext cx="11030065" cy="1200329"/>
          </a:xfrm>
          <a:prstGeom prst="rect">
            <a:avLst/>
          </a:prstGeom>
          <a:noFill/>
        </p:spPr>
        <p:txBody>
          <a:bodyPr wrap="square" rtlCol="0">
            <a:spAutoFit/>
          </a:bodyPr>
          <a:lstStyle/>
          <a:p>
            <a:pPr algn="ctr"/>
            <a:r>
              <a:rPr lang="en-US" sz="2400" b="1" i="0" dirty="0">
                <a:solidFill>
                  <a:schemeClr val="accent6"/>
                </a:solidFill>
                <a:effectLst>
                  <a:outerShdw blurRad="38100" dist="38100" dir="2700000" algn="tl">
                    <a:srgbClr val="000000">
                      <a:alpha val="43137"/>
                    </a:srgbClr>
                  </a:outerShdw>
                </a:effectLst>
                <a:latin typeface="Roboto" panose="02000000000000000000" pitchFamily="2" charset="0"/>
              </a:rPr>
              <a:t>Q.4 What are the most popular sports in the Olympics based on the number of participants?</a:t>
            </a:r>
          </a:p>
          <a:p>
            <a:pPr algn="ctr"/>
            <a:endParaRPr lang="en-IN" sz="2400" b="1" dirty="0">
              <a:solidFill>
                <a:schemeClr val="accent6"/>
              </a:solidFill>
              <a:effectLst>
                <a:outerShdw blurRad="38100" dist="38100" dir="2700000" algn="tl">
                  <a:srgbClr val="000000">
                    <a:alpha val="43137"/>
                  </a:srgbClr>
                </a:outerShdw>
              </a:effectLst>
              <a:latin typeface="+mj-lt"/>
            </a:endParaRPr>
          </a:p>
        </p:txBody>
      </p:sp>
      <p:grpSp>
        <p:nvGrpSpPr>
          <p:cNvPr id="20" name="Group 19">
            <a:extLst>
              <a:ext uri="{FF2B5EF4-FFF2-40B4-BE49-F238E27FC236}">
                <a16:creationId xmlns:a16="http://schemas.microsoft.com/office/drawing/2014/main" id="{A6AEFF21-7124-317A-E0C4-7D46FD4FC64B}"/>
              </a:ext>
            </a:extLst>
          </p:cNvPr>
          <p:cNvGrpSpPr/>
          <p:nvPr/>
        </p:nvGrpSpPr>
        <p:grpSpPr>
          <a:xfrm>
            <a:off x="608723" y="2573725"/>
            <a:ext cx="3121631" cy="3918013"/>
            <a:chOff x="1401140" y="2666945"/>
            <a:chExt cx="3121631" cy="3918013"/>
          </a:xfrm>
        </p:grpSpPr>
        <p:sp>
          <p:nvSpPr>
            <p:cNvPr id="14" name="Oval 13">
              <a:extLst>
                <a:ext uri="{FF2B5EF4-FFF2-40B4-BE49-F238E27FC236}">
                  <a16:creationId xmlns:a16="http://schemas.microsoft.com/office/drawing/2014/main" id="{6A0AFA15-8D2A-D7EC-D6D7-7FF157453EE5}"/>
                </a:ext>
              </a:extLst>
            </p:cNvPr>
            <p:cNvSpPr/>
            <p:nvPr/>
          </p:nvSpPr>
          <p:spPr>
            <a:xfrm rot="21075230">
              <a:off x="1909686" y="6373821"/>
              <a:ext cx="1335600" cy="211137"/>
            </a:xfrm>
            <a:prstGeom prst="ellipse">
              <a:avLst/>
            </a:prstGeom>
            <a:gradFill flip="none" rotWithShape="1">
              <a:gsLst>
                <a:gs pos="0">
                  <a:schemeClr val="tx1"/>
                </a:gs>
                <a:gs pos="99680">
                  <a:schemeClr val="tx1">
                    <a:alpha val="21000"/>
                  </a:schemeClr>
                </a:gs>
              </a:gsLst>
              <a:path path="circle">
                <a:fillToRect l="50000" t="50000" r="50000" b="50000"/>
              </a:path>
              <a:tileRect/>
            </a:gra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EAEEE86F-8A9C-48B6-0A95-17235E7B793D}"/>
                </a:ext>
              </a:extLst>
            </p:cNvPr>
            <p:cNvSpPr/>
            <p:nvPr/>
          </p:nvSpPr>
          <p:spPr>
            <a:xfrm rot="390703">
              <a:off x="3008805" y="6311964"/>
              <a:ext cx="1202695" cy="203596"/>
            </a:xfrm>
            <a:prstGeom prst="ellipse">
              <a:avLst/>
            </a:prstGeom>
            <a:gradFill flip="none" rotWithShape="1">
              <a:gsLst>
                <a:gs pos="0">
                  <a:schemeClr val="tx1"/>
                </a:gs>
                <a:gs pos="99680">
                  <a:schemeClr val="tx1">
                    <a:alpha val="21000"/>
                  </a:schemeClr>
                </a:gs>
              </a:gsLst>
              <a:path path="circle">
                <a:fillToRect l="50000" t="50000" r="50000" b="50000"/>
              </a:path>
              <a:tileRect/>
            </a:gra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red toy with blue legs and white socks&#10;&#10;Description automatically generated">
              <a:extLst>
                <a:ext uri="{FF2B5EF4-FFF2-40B4-BE49-F238E27FC236}">
                  <a16:creationId xmlns:a16="http://schemas.microsoft.com/office/drawing/2014/main" id="{5402C85F-D5B5-484F-C0D0-C051B2BDA70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01140" y="2666945"/>
              <a:ext cx="3121631" cy="3806867"/>
            </a:xfrm>
            <a:prstGeom prst="rect">
              <a:avLst/>
            </a:prstGeom>
          </p:spPr>
        </p:pic>
      </p:grpSp>
      <p:grpSp>
        <p:nvGrpSpPr>
          <p:cNvPr id="19" name="Group 18">
            <a:extLst>
              <a:ext uri="{FF2B5EF4-FFF2-40B4-BE49-F238E27FC236}">
                <a16:creationId xmlns:a16="http://schemas.microsoft.com/office/drawing/2014/main" id="{B45B6372-B316-4EF9-DE7C-51A17CCF23D8}"/>
              </a:ext>
            </a:extLst>
          </p:cNvPr>
          <p:cNvGrpSpPr/>
          <p:nvPr/>
        </p:nvGrpSpPr>
        <p:grpSpPr>
          <a:xfrm>
            <a:off x="7780235" y="2039958"/>
            <a:ext cx="4118338" cy="4874399"/>
            <a:chOff x="6672522" y="2057400"/>
            <a:chExt cx="4118338" cy="4874399"/>
          </a:xfrm>
        </p:grpSpPr>
        <p:sp>
          <p:nvSpPr>
            <p:cNvPr id="16" name="Oval 15">
              <a:extLst>
                <a:ext uri="{FF2B5EF4-FFF2-40B4-BE49-F238E27FC236}">
                  <a16:creationId xmlns:a16="http://schemas.microsoft.com/office/drawing/2014/main" id="{ABCCD91F-F3D9-8D0F-56C4-8EDF3F903E21}"/>
                </a:ext>
              </a:extLst>
            </p:cNvPr>
            <p:cNvSpPr/>
            <p:nvPr/>
          </p:nvSpPr>
          <p:spPr>
            <a:xfrm rot="19113888">
              <a:off x="8870400" y="6167654"/>
              <a:ext cx="280422" cy="764145"/>
            </a:xfrm>
            <a:prstGeom prst="ellipse">
              <a:avLst/>
            </a:prstGeom>
            <a:gradFill flip="none" rotWithShape="1">
              <a:gsLst>
                <a:gs pos="0">
                  <a:schemeClr val="tx1"/>
                </a:gs>
                <a:gs pos="99680">
                  <a:schemeClr val="tx1">
                    <a:alpha val="21000"/>
                  </a:schemeClr>
                </a:gs>
              </a:gsLst>
              <a:path path="circle">
                <a:fillToRect l="50000" t="50000" r="50000" b="50000"/>
              </a:path>
              <a:tileRect/>
            </a:gra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4389E5A7-1442-6F6B-2391-3D066A61A3D3}"/>
                </a:ext>
              </a:extLst>
            </p:cNvPr>
            <p:cNvSpPr/>
            <p:nvPr/>
          </p:nvSpPr>
          <p:spPr>
            <a:xfrm rot="2980857">
              <a:off x="8194487" y="6010210"/>
              <a:ext cx="280422" cy="764145"/>
            </a:xfrm>
            <a:prstGeom prst="ellipse">
              <a:avLst/>
            </a:prstGeom>
            <a:gradFill flip="none" rotWithShape="1">
              <a:gsLst>
                <a:gs pos="0">
                  <a:schemeClr val="tx1"/>
                </a:gs>
                <a:gs pos="99680">
                  <a:schemeClr val="tx1">
                    <a:alpha val="21000"/>
                  </a:schemeClr>
                </a:gs>
              </a:gsLst>
              <a:path path="circle">
                <a:fillToRect l="50000" t="50000" r="50000" b="50000"/>
              </a:path>
              <a:tileRect/>
            </a:gra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A red toy with legs and a leg&#10;&#10;Description automatically generated">
              <a:extLst>
                <a:ext uri="{FF2B5EF4-FFF2-40B4-BE49-F238E27FC236}">
                  <a16:creationId xmlns:a16="http://schemas.microsoft.com/office/drawing/2014/main" id="{FC4FAABB-FA17-53B3-9279-3146BA5AC2A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72522" y="2057400"/>
              <a:ext cx="4118338" cy="4568241"/>
            </a:xfrm>
            <a:prstGeom prst="rect">
              <a:avLst/>
            </a:prstGeom>
          </p:spPr>
        </p:pic>
      </p:grpSp>
      <p:sp>
        <p:nvSpPr>
          <p:cNvPr id="21" name="TextBox 20">
            <a:extLst>
              <a:ext uri="{FF2B5EF4-FFF2-40B4-BE49-F238E27FC236}">
                <a16:creationId xmlns:a16="http://schemas.microsoft.com/office/drawing/2014/main" id="{7FA06948-CBFB-E24F-A2C5-5D9C50F289E3}"/>
              </a:ext>
            </a:extLst>
          </p:cNvPr>
          <p:cNvSpPr txBox="1"/>
          <p:nvPr/>
        </p:nvSpPr>
        <p:spPr>
          <a:xfrm>
            <a:off x="5936586" y="905994"/>
            <a:ext cx="4388590" cy="1323439"/>
          </a:xfrm>
          <a:prstGeom prst="rect">
            <a:avLst/>
          </a:prstGeom>
          <a:noFill/>
        </p:spPr>
        <p:txBody>
          <a:bodyPr wrap="square" rtlCol="0">
            <a:spAutoFit/>
          </a:bodyPr>
          <a:lstStyle/>
          <a:p>
            <a:pPr algn="ctr"/>
            <a:r>
              <a:rPr lang="en-US" sz="2000" dirty="0">
                <a:latin typeface="Verdana" panose="020B0604030504040204" pitchFamily="34" charset="0"/>
                <a:ea typeface="Verdana" panose="020B0604030504040204" pitchFamily="34" charset="0"/>
              </a:rPr>
              <a:t>The most participants. Athletics, Gymnastics, and Swimming are generally among the most popular.</a:t>
            </a:r>
            <a:endParaRPr lang="en-US" dirty="0">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6D8209F7-75B0-40AC-86FF-F115F7179E5A}"/>
              </a:ext>
            </a:extLst>
          </p:cNvPr>
          <p:cNvPicPr>
            <a:picLocks noChangeAspect="1"/>
          </p:cNvPicPr>
          <p:nvPr/>
        </p:nvPicPr>
        <p:blipFill>
          <a:blip r:embed="rId5"/>
          <a:stretch>
            <a:fillRect/>
          </a:stretch>
        </p:blipFill>
        <p:spPr>
          <a:xfrm>
            <a:off x="61019" y="2132156"/>
            <a:ext cx="7660221" cy="4476043"/>
          </a:xfrm>
          <a:prstGeom prst="rect">
            <a:avLst/>
          </a:prstGeom>
        </p:spPr>
      </p:pic>
    </p:spTree>
    <p:extLst>
      <p:ext uri="{BB962C8B-B14F-4D97-AF65-F5344CB8AC3E}">
        <p14:creationId xmlns:p14="http://schemas.microsoft.com/office/powerpoint/2010/main" val="221121496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par>
                          <p:cTn id="8" fill="hold">
                            <p:stCondLst>
                              <p:cond delay="2000"/>
                            </p:stCondLst>
                            <p:childTnLst>
                              <p:par>
                                <p:cTn id="9" presetID="16" presetClass="entr" presetSubtype="2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81EDC5-3060-96DA-B752-59651986DD60}"/>
              </a:ext>
            </a:extLst>
          </p:cNvPr>
          <p:cNvPicPr>
            <a:picLocks noChangeAspect="1"/>
          </p:cNvPicPr>
          <p:nvPr/>
        </p:nvPicPr>
        <p:blipFill>
          <a:blip r:embed="rId2" cstate="screen">
            <a:alphaModFix amt="10000"/>
            <a:extLst>
              <a:ext uri="{28A0092B-C50C-407E-A947-70E740481C1C}">
                <a14:useLocalDpi xmlns:a14="http://schemas.microsoft.com/office/drawing/2010/main"/>
              </a:ext>
            </a:extLst>
          </a:blip>
          <a:stretch>
            <a:fillRect/>
          </a:stretch>
        </p:blipFill>
        <p:spPr>
          <a:xfrm>
            <a:off x="3915824" y="2412091"/>
            <a:ext cx="4360353" cy="2116952"/>
          </a:xfrm>
          <a:custGeom>
            <a:avLst/>
            <a:gdLst>
              <a:gd name="connsiteX0" fmla="*/ -704 w 4569942"/>
              <a:gd name="connsiteY0" fmla="*/ 21 h 2218707"/>
              <a:gd name="connsiteX1" fmla="*/ 4569239 w 4569942"/>
              <a:gd name="connsiteY1" fmla="*/ 21 h 2218707"/>
              <a:gd name="connsiteX2" fmla="*/ 4569239 w 4569942"/>
              <a:gd name="connsiteY2" fmla="*/ 2218729 h 2218707"/>
              <a:gd name="connsiteX3" fmla="*/ -704 w 4569942"/>
              <a:gd name="connsiteY3" fmla="*/ 2218729 h 2218707"/>
            </a:gdLst>
            <a:ahLst/>
            <a:cxnLst>
              <a:cxn ang="0">
                <a:pos x="connsiteX0" y="connsiteY0"/>
              </a:cxn>
              <a:cxn ang="0">
                <a:pos x="connsiteX1" y="connsiteY1"/>
              </a:cxn>
              <a:cxn ang="0">
                <a:pos x="connsiteX2" y="connsiteY2"/>
              </a:cxn>
              <a:cxn ang="0">
                <a:pos x="connsiteX3" y="connsiteY3"/>
              </a:cxn>
            </a:cxnLst>
            <a:rect l="l" t="t" r="r" b="b"/>
            <a:pathLst>
              <a:path w="4569942" h="2218707">
                <a:moveTo>
                  <a:pt x="-704" y="21"/>
                </a:moveTo>
                <a:lnTo>
                  <a:pt x="4569239" y="21"/>
                </a:lnTo>
                <a:lnTo>
                  <a:pt x="4569239" y="2218729"/>
                </a:lnTo>
                <a:lnTo>
                  <a:pt x="-704" y="2218729"/>
                </a:lnTo>
                <a:close/>
              </a:path>
            </a:pathLst>
          </a:custGeom>
        </p:spPr>
      </p:pic>
      <p:grpSp>
        <p:nvGrpSpPr>
          <p:cNvPr id="14" name="Group 13">
            <a:extLst>
              <a:ext uri="{FF2B5EF4-FFF2-40B4-BE49-F238E27FC236}">
                <a16:creationId xmlns:a16="http://schemas.microsoft.com/office/drawing/2014/main" id="{577445ED-E00C-6C99-A2B8-BB0D345ED045}"/>
              </a:ext>
            </a:extLst>
          </p:cNvPr>
          <p:cNvGrpSpPr/>
          <p:nvPr/>
        </p:nvGrpSpPr>
        <p:grpSpPr>
          <a:xfrm flipV="1">
            <a:off x="-6528" y="0"/>
            <a:ext cx="5263112" cy="3283764"/>
            <a:chOff x="-6528" y="4574441"/>
            <a:chExt cx="3662630" cy="2285190"/>
          </a:xfrm>
        </p:grpSpPr>
        <p:sp>
          <p:nvSpPr>
            <p:cNvPr id="15" name="Freeform: Shape 14">
              <a:extLst>
                <a:ext uri="{FF2B5EF4-FFF2-40B4-BE49-F238E27FC236}">
                  <a16:creationId xmlns:a16="http://schemas.microsoft.com/office/drawing/2014/main" id="{CE8C3227-705F-D530-663D-0EDF0E65008E}"/>
                </a:ext>
              </a:extLst>
            </p:cNvPr>
            <p:cNvSpPr/>
            <p:nvPr/>
          </p:nvSpPr>
          <p:spPr>
            <a:xfrm rot="5400000">
              <a:off x="744392" y="3947922"/>
              <a:ext cx="2258721" cy="3564698"/>
            </a:xfrm>
            <a:custGeom>
              <a:avLst/>
              <a:gdLst>
                <a:gd name="connsiteX0" fmla="*/ 25889 w 2258721"/>
                <a:gd name="connsiteY0" fmla="*/ 1932511 h 3564698"/>
                <a:gd name="connsiteX1" fmla="*/ 162992 w 2258721"/>
                <a:gd name="connsiteY1" fmla="*/ 1723591 h 3564698"/>
                <a:gd name="connsiteX2" fmla="*/ 2258722 w 2258721"/>
                <a:gd name="connsiteY2" fmla="*/ 0 h 3564698"/>
                <a:gd name="connsiteX3" fmla="*/ 2258722 w 2258721"/>
                <a:gd name="connsiteY3" fmla="*/ 2103890 h 3564698"/>
                <a:gd name="connsiteX4" fmla="*/ 1765801 w 2258721"/>
                <a:gd name="connsiteY4" fmla="*/ 1956993 h 3564698"/>
                <a:gd name="connsiteX5" fmla="*/ 211958 w 2258721"/>
                <a:gd name="connsiteY5" fmla="*/ 2175707 h 3564698"/>
                <a:gd name="connsiteX6" fmla="*/ 670603 w 2258721"/>
                <a:gd name="connsiteY6" fmla="*/ 3238261 h 3564698"/>
                <a:gd name="connsiteX7" fmla="*/ 662442 w 2258721"/>
                <a:gd name="connsiteY7" fmla="*/ 3564699 h 3564698"/>
                <a:gd name="connsiteX8" fmla="*/ 340901 w 2258721"/>
                <a:gd name="connsiteY8" fmla="*/ 3194192 h 3564698"/>
                <a:gd name="connsiteX9" fmla="*/ 25889 w 2258721"/>
                <a:gd name="connsiteY9" fmla="*/ 1932511 h 3564698"/>
                <a:gd name="connsiteX10" fmla="*/ 25889 w 2258721"/>
                <a:gd name="connsiteY10" fmla="*/ 1932511 h 356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8721" h="3564698">
                  <a:moveTo>
                    <a:pt x="25889" y="1932511"/>
                  </a:moveTo>
                  <a:cubicBezTo>
                    <a:pt x="50371" y="1880281"/>
                    <a:pt x="115659" y="1774188"/>
                    <a:pt x="162992" y="1723591"/>
                  </a:cubicBezTo>
                  <a:cubicBezTo>
                    <a:pt x="525338" y="1340026"/>
                    <a:pt x="1602582" y="2351983"/>
                    <a:pt x="2258722" y="0"/>
                  </a:cubicBezTo>
                  <a:lnTo>
                    <a:pt x="2258722" y="2103890"/>
                  </a:lnTo>
                  <a:cubicBezTo>
                    <a:pt x="2106928" y="2045132"/>
                    <a:pt x="1940445" y="1994534"/>
                    <a:pt x="1765801" y="1956993"/>
                  </a:cubicBezTo>
                  <a:cubicBezTo>
                    <a:pt x="716304" y="1733384"/>
                    <a:pt x="269085" y="1844372"/>
                    <a:pt x="211958" y="2175707"/>
                  </a:cubicBezTo>
                  <a:cubicBezTo>
                    <a:pt x="153199" y="2507041"/>
                    <a:pt x="412717" y="2991801"/>
                    <a:pt x="670603" y="3238261"/>
                  </a:cubicBezTo>
                  <a:cubicBezTo>
                    <a:pt x="928488" y="3484721"/>
                    <a:pt x="662442" y="3564699"/>
                    <a:pt x="662442" y="3564699"/>
                  </a:cubicBezTo>
                  <a:lnTo>
                    <a:pt x="340901" y="3194192"/>
                  </a:lnTo>
                  <a:cubicBezTo>
                    <a:pt x="340901" y="3192560"/>
                    <a:pt x="-111215" y="2369937"/>
                    <a:pt x="25889" y="1932511"/>
                  </a:cubicBezTo>
                  <a:lnTo>
                    <a:pt x="25889" y="1932511"/>
                  </a:lnTo>
                  <a:close/>
                </a:path>
              </a:pathLst>
            </a:custGeom>
            <a:solidFill>
              <a:schemeClr val="accent4"/>
            </a:solidFill>
            <a:ln w="16261"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B842571A-AE21-B1EE-04AF-2C69B36E3817}"/>
                </a:ext>
              </a:extLst>
            </p:cNvPr>
            <p:cNvSpPr/>
            <p:nvPr/>
          </p:nvSpPr>
          <p:spPr>
            <a:xfrm rot="5400000">
              <a:off x="360651" y="4207262"/>
              <a:ext cx="1203050" cy="1937407"/>
            </a:xfrm>
            <a:custGeom>
              <a:avLst/>
              <a:gdLst>
                <a:gd name="connsiteX0" fmla="*/ 320037 w 1203050"/>
                <a:gd name="connsiteY0" fmla="*/ 1013589 h 1937407"/>
                <a:gd name="connsiteX1" fmla="*/ 1203051 w 1203050"/>
                <a:gd name="connsiteY1" fmla="*/ 1937407 h 1937407"/>
                <a:gd name="connsiteX2" fmla="*/ 550176 w 1203050"/>
                <a:gd name="connsiteY2" fmla="*/ 1937407 h 1937407"/>
                <a:gd name="connsiteX3" fmla="*/ 200888 w 1203050"/>
                <a:gd name="connsiteY3" fmla="*/ 1366141 h 1937407"/>
                <a:gd name="connsiteX4" fmla="*/ 37669 w 1203050"/>
                <a:gd name="connsiteY4" fmla="*/ 259518 h 1937407"/>
                <a:gd name="connsiteX5" fmla="*/ 192727 w 1203050"/>
                <a:gd name="connsiteY5" fmla="*/ 0 h 1937407"/>
                <a:gd name="connsiteX6" fmla="*/ 151922 w 1203050"/>
                <a:gd name="connsiteY6" fmla="*/ 678990 h 1937407"/>
                <a:gd name="connsiteX7" fmla="*/ 320037 w 1203050"/>
                <a:gd name="connsiteY7" fmla="*/ 1013589 h 1937407"/>
                <a:gd name="connsiteX8" fmla="*/ 320037 w 1203050"/>
                <a:gd name="connsiteY8" fmla="*/ 1013589 h 193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3050" h="1937407">
                  <a:moveTo>
                    <a:pt x="320037" y="1013589"/>
                  </a:moveTo>
                  <a:cubicBezTo>
                    <a:pt x="506107" y="1380831"/>
                    <a:pt x="901096" y="1717062"/>
                    <a:pt x="1203051" y="1937407"/>
                  </a:cubicBezTo>
                  <a:lnTo>
                    <a:pt x="550176" y="1937407"/>
                  </a:lnTo>
                  <a:cubicBezTo>
                    <a:pt x="385325" y="1712165"/>
                    <a:pt x="266175" y="1513038"/>
                    <a:pt x="200888" y="1366141"/>
                  </a:cubicBezTo>
                  <a:cubicBezTo>
                    <a:pt x="200888" y="1366141"/>
                    <a:pt x="-104332" y="842209"/>
                    <a:pt x="37669" y="259518"/>
                  </a:cubicBezTo>
                  <a:cubicBezTo>
                    <a:pt x="37669" y="259518"/>
                    <a:pt x="71945" y="120782"/>
                    <a:pt x="192727" y="0"/>
                  </a:cubicBezTo>
                  <a:cubicBezTo>
                    <a:pt x="151922" y="63655"/>
                    <a:pt x="-8032" y="266047"/>
                    <a:pt x="151922" y="678990"/>
                  </a:cubicBezTo>
                  <a:cubicBezTo>
                    <a:pt x="209049" y="842209"/>
                    <a:pt x="320037" y="1013589"/>
                    <a:pt x="320037" y="1013589"/>
                  </a:cubicBezTo>
                  <a:lnTo>
                    <a:pt x="320037" y="1013589"/>
                  </a:lnTo>
                  <a:close/>
                </a:path>
              </a:pathLst>
            </a:custGeom>
            <a:solidFill>
              <a:schemeClr val="accent5"/>
            </a:solidFill>
            <a:ln w="16261" cap="flat">
              <a:noFill/>
              <a:prstDash val="solid"/>
              <a:miter/>
            </a:ln>
          </p:spPr>
          <p:txBody>
            <a:bodyPr rtlCol="0" anchor="ctr"/>
            <a:lstStyle/>
            <a:p>
              <a:endParaRPr lang="en-IN"/>
            </a:p>
          </p:txBody>
        </p:sp>
      </p:grpSp>
      <p:grpSp>
        <p:nvGrpSpPr>
          <p:cNvPr id="13" name="Group 12">
            <a:extLst>
              <a:ext uri="{FF2B5EF4-FFF2-40B4-BE49-F238E27FC236}">
                <a16:creationId xmlns:a16="http://schemas.microsoft.com/office/drawing/2014/main" id="{D6F787A4-24B6-F01C-6C33-368EF3EBFBFA}"/>
              </a:ext>
            </a:extLst>
          </p:cNvPr>
          <p:cNvGrpSpPr/>
          <p:nvPr/>
        </p:nvGrpSpPr>
        <p:grpSpPr>
          <a:xfrm>
            <a:off x="7639049" y="0"/>
            <a:ext cx="4552951" cy="3101863"/>
            <a:chOff x="9932670" y="0"/>
            <a:chExt cx="1774507" cy="1208947"/>
          </a:xfrm>
        </p:grpSpPr>
        <p:sp>
          <p:nvSpPr>
            <p:cNvPr id="11" name="Freeform: Shape 10">
              <a:extLst>
                <a:ext uri="{FF2B5EF4-FFF2-40B4-BE49-F238E27FC236}">
                  <a16:creationId xmlns:a16="http://schemas.microsoft.com/office/drawing/2014/main" id="{B9A5D028-20BC-AEB9-C7F3-12C345994C72}"/>
                </a:ext>
              </a:extLst>
            </p:cNvPr>
            <p:cNvSpPr/>
            <p:nvPr/>
          </p:nvSpPr>
          <p:spPr>
            <a:xfrm rot="16200000">
              <a:off x="10151558" y="-218888"/>
              <a:ext cx="1201476" cy="1639252"/>
            </a:xfrm>
            <a:custGeom>
              <a:avLst/>
              <a:gdLst>
                <a:gd name="connsiteX0" fmla="*/ 7042 w 1201476"/>
                <a:gd name="connsiteY0" fmla="*/ 1160145 h 1639252"/>
                <a:gd name="connsiteX1" fmla="*/ 44189 w 1201476"/>
                <a:gd name="connsiteY1" fmla="*/ 1103948 h 1639252"/>
                <a:gd name="connsiteX2" fmla="*/ 587114 w 1201476"/>
                <a:gd name="connsiteY2" fmla="*/ 666750 h 1639252"/>
                <a:gd name="connsiteX3" fmla="*/ 1200525 w 1201476"/>
                <a:gd name="connsiteY3" fmla="*/ 0 h 1639252"/>
                <a:gd name="connsiteX4" fmla="*/ 1200525 w 1201476"/>
                <a:gd name="connsiteY4" fmla="*/ 253365 h 1639252"/>
                <a:gd name="connsiteX5" fmla="*/ 989069 w 1201476"/>
                <a:gd name="connsiteY5" fmla="*/ 343853 h 1639252"/>
                <a:gd name="connsiteX6" fmla="*/ 757612 w 1201476"/>
                <a:gd name="connsiteY6" fmla="*/ 1032510 h 1639252"/>
                <a:gd name="connsiteX7" fmla="*/ 1201477 w 1201476"/>
                <a:gd name="connsiteY7" fmla="*/ 747713 h 1639252"/>
                <a:gd name="connsiteX8" fmla="*/ 1201477 w 1201476"/>
                <a:gd name="connsiteY8" fmla="*/ 934402 h 1639252"/>
                <a:gd name="connsiteX9" fmla="*/ 1201477 w 1201476"/>
                <a:gd name="connsiteY9" fmla="*/ 1450658 h 1639252"/>
                <a:gd name="connsiteX10" fmla="*/ 1201477 w 1201476"/>
                <a:gd name="connsiteY10" fmla="*/ 1639253 h 1639252"/>
                <a:gd name="connsiteX11" fmla="*/ 998594 w 1201476"/>
                <a:gd name="connsiteY11" fmla="*/ 1446848 h 1639252"/>
                <a:gd name="connsiteX12" fmla="*/ 477577 w 1201476"/>
                <a:gd name="connsiteY12" fmla="*/ 1166813 h 1639252"/>
                <a:gd name="connsiteX13" fmla="*/ 56572 w 1201476"/>
                <a:gd name="connsiteY13" fmla="*/ 1224915 h 1639252"/>
                <a:gd name="connsiteX14" fmla="*/ 181349 w 1201476"/>
                <a:gd name="connsiteY14" fmla="*/ 1511618 h 1639252"/>
                <a:gd name="connsiteX15" fmla="*/ 179444 w 1201476"/>
                <a:gd name="connsiteY15" fmla="*/ 1599248 h 1639252"/>
                <a:gd name="connsiteX16" fmla="*/ 91814 w 1201476"/>
                <a:gd name="connsiteY16" fmla="*/ 1499235 h 1639252"/>
                <a:gd name="connsiteX17" fmla="*/ 7042 w 1201476"/>
                <a:gd name="connsiteY17" fmla="*/ 1160145 h 1639252"/>
                <a:gd name="connsiteX18" fmla="*/ 7042 w 1201476"/>
                <a:gd name="connsiteY18" fmla="*/ 1160145 h 163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1476" h="1639252">
                  <a:moveTo>
                    <a:pt x="7042" y="1160145"/>
                  </a:moveTo>
                  <a:cubicBezTo>
                    <a:pt x="12757" y="1149668"/>
                    <a:pt x="29902" y="1118235"/>
                    <a:pt x="44189" y="1103948"/>
                  </a:cubicBezTo>
                  <a:cubicBezTo>
                    <a:pt x="180397" y="966788"/>
                    <a:pt x="453764" y="1252538"/>
                    <a:pt x="587114" y="666750"/>
                  </a:cubicBezTo>
                  <a:cubicBezTo>
                    <a:pt x="666172" y="320040"/>
                    <a:pt x="961447" y="257175"/>
                    <a:pt x="1200525" y="0"/>
                  </a:cubicBezTo>
                  <a:lnTo>
                    <a:pt x="1200525" y="253365"/>
                  </a:lnTo>
                  <a:cubicBezTo>
                    <a:pt x="1137659" y="290513"/>
                    <a:pt x="1071937" y="309563"/>
                    <a:pt x="989069" y="343853"/>
                  </a:cubicBezTo>
                  <a:cubicBezTo>
                    <a:pt x="694747" y="465772"/>
                    <a:pt x="561397" y="1003935"/>
                    <a:pt x="757612" y="1032510"/>
                  </a:cubicBezTo>
                  <a:cubicBezTo>
                    <a:pt x="877627" y="1048703"/>
                    <a:pt x="1097654" y="918210"/>
                    <a:pt x="1201477" y="747713"/>
                  </a:cubicBezTo>
                  <a:lnTo>
                    <a:pt x="1201477" y="934402"/>
                  </a:lnTo>
                  <a:cubicBezTo>
                    <a:pt x="1102417" y="1047750"/>
                    <a:pt x="1021454" y="1184910"/>
                    <a:pt x="1201477" y="1450658"/>
                  </a:cubicBezTo>
                  <a:lnTo>
                    <a:pt x="1201477" y="1639253"/>
                  </a:lnTo>
                  <a:cubicBezTo>
                    <a:pt x="1129087" y="1551623"/>
                    <a:pt x="1031932" y="1471613"/>
                    <a:pt x="998594" y="1446848"/>
                  </a:cubicBezTo>
                  <a:cubicBezTo>
                    <a:pt x="940492" y="1404938"/>
                    <a:pt x="760469" y="1226820"/>
                    <a:pt x="477577" y="1166813"/>
                  </a:cubicBezTo>
                  <a:cubicBezTo>
                    <a:pt x="194684" y="1104900"/>
                    <a:pt x="73717" y="1136333"/>
                    <a:pt x="56572" y="1224915"/>
                  </a:cubicBezTo>
                  <a:cubicBezTo>
                    <a:pt x="41332" y="1313498"/>
                    <a:pt x="111817" y="1445895"/>
                    <a:pt x="181349" y="1511618"/>
                  </a:cubicBezTo>
                  <a:cubicBezTo>
                    <a:pt x="250882" y="1578293"/>
                    <a:pt x="179444" y="1599248"/>
                    <a:pt x="179444" y="1599248"/>
                  </a:cubicBezTo>
                  <a:lnTo>
                    <a:pt x="91814" y="1499235"/>
                  </a:lnTo>
                  <a:cubicBezTo>
                    <a:pt x="91814" y="1500188"/>
                    <a:pt x="-30106" y="1278255"/>
                    <a:pt x="7042" y="1160145"/>
                  </a:cubicBezTo>
                  <a:lnTo>
                    <a:pt x="7042" y="1160145"/>
                  </a:lnTo>
                  <a:close/>
                </a:path>
              </a:pathLst>
            </a:custGeom>
            <a:solidFill>
              <a:schemeClr val="accent3"/>
            </a:solid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C4C28F85-AFD2-7BE5-F4B2-D9D4E1DAE822}"/>
                </a:ext>
              </a:extLst>
            </p:cNvPr>
            <p:cNvSpPr/>
            <p:nvPr/>
          </p:nvSpPr>
          <p:spPr>
            <a:xfrm rot="16200000">
              <a:off x="10767423" y="269193"/>
              <a:ext cx="1207996" cy="671512"/>
            </a:xfrm>
            <a:custGeom>
              <a:avLst/>
              <a:gdLst>
                <a:gd name="connsiteX0" fmla="*/ 86904 w 1207996"/>
                <a:gd name="connsiteY0" fmla="*/ 274320 h 671512"/>
                <a:gd name="connsiteX1" fmla="*/ 1063216 w 1207996"/>
                <a:gd name="connsiteY1" fmla="*/ 195263 h 671512"/>
                <a:gd name="connsiteX2" fmla="*/ 1207996 w 1207996"/>
                <a:gd name="connsiteY2" fmla="*/ 120967 h 671512"/>
                <a:gd name="connsiteX3" fmla="*/ 1207996 w 1207996"/>
                <a:gd name="connsiteY3" fmla="*/ 230505 h 671512"/>
                <a:gd name="connsiteX4" fmla="*/ 885099 w 1207996"/>
                <a:gd name="connsiteY4" fmla="*/ 671513 h 671512"/>
                <a:gd name="connsiteX5" fmla="*/ 275499 w 1207996"/>
                <a:gd name="connsiteY5" fmla="*/ 671513 h 671512"/>
                <a:gd name="connsiteX6" fmla="*/ 53566 w 1207996"/>
                <a:gd name="connsiteY6" fmla="*/ 369570 h 671512"/>
                <a:gd name="connsiteX7" fmla="*/ 9751 w 1207996"/>
                <a:gd name="connsiteY7" fmla="*/ 70485 h 671512"/>
                <a:gd name="connsiteX8" fmla="*/ 51661 w 1207996"/>
                <a:gd name="connsiteY8" fmla="*/ 0 h 671512"/>
                <a:gd name="connsiteX9" fmla="*/ 40231 w 1207996"/>
                <a:gd name="connsiteY9" fmla="*/ 182880 h 671512"/>
                <a:gd name="connsiteX10" fmla="*/ 86904 w 1207996"/>
                <a:gd name="connsiteY10" fmla="*/ 274320 h 671512"/>
                <a:gd name="connsiteX11" fmla="*/ 86904 w 1207996"/>
                <a:gd name="connsiteY11" fmla="*/ 274320 h 671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7996" h="671512">
                  <a:moveTo>
                    <a:pt x="86904" y="274320"/>
                  </a:moveTo>
                  <a:cubicBezTo>
                    <a:pt x="446949" y="809625"/>
                    <a:pt x="587919" y="406717"/>
                    <a:pt x="1063216" y="195263"/>
                  </a:cubicBezTo>
                  <a:cubicBezTo>
                    <a:pt x="1119414" y="169545"/>
                    <a:pt x="1167991" y="144780"/>
                    <a:pt x="1207996" y="120967"/>
                  </a:cubicBezTo>
                  <a:lnTo>
                    <a:pt x="1207996" y="230505"/>
                  </a:lnTo>
                  <a:cubicBezTo>
                    <a:pt x="1087981" y="350520"/>
                    <a:pt x="691741" y="443865"/>
                    <a:pt x="885099" y="671513"/>
                  </a:cubicBezTo>
                  <a:lnTo>
                    <a:pt x="275499" y="671513"/>
                  </a:lnTo>
                  <a:cubicBezTo>
                    <a:pt x="161199" y="556260"/>
                    <a:pt x="85951" y="439102"/>
                    <a:pt x="53566" y="369570"/>
                  </a:cubicBezTo>
                  <a:cubicBezTo>
                    <a:pt x="53566" y="369570"/>
                    <a:pt x="-27397" y="227647"/>
                    <a:pt x="9751" y="70485"/>
                  </a:cubicBezTo>
                  <a:cubicBezTo>
                    <a:pt x="9751" y="70485"/>
                    <a:pt x="19276" y="32385"/>
                    <a:pt x="51661" y="0"/>
                  </a:cubicBezTo>
                  <a:cubicBezTo>
                    <a:pt x="40231" y="16192"/>
                    <a:pt x="-3584" y="71438"/>
                    <a:pt x="40231" y="182880"/>
                  </a:cubicBezTo>
                  <a:cubicBezTo>
                    <a:pt x="56423" y="227647"/>
                    <a:pt x="86904" y="274320"/>
                    <a:pt x="86904" y="274320"/>
                  </a:cubicBezTo>
                  <a:lnTo>
                    <a:pt x="86904" y="274320"/>
                  </a:lnTo>
                  <a:close/>
                </a:path>
              </a:pathLst>
            </a:custGeom>
            <a:solidFill>
              <a:schemeClr val="accent1"/>
            </a:solidFill>
            <a:ln w="9525" cap="flat">
              <a:noFill/>
              <a:prstDash val="solid"/>
              <a:miter/>
            </a:ln>
          </p:spPr>
          <p:txBody>
            <a:bodyPr rtlCol="0" anchor="ctr"/>
            <a:lstStyle/>
            <a:p>
              <a:endParaRPr lang="en-IN"/>
            </a:p>
          </p:txBody>
        </p:sp>
      </p:grpSp>
      <p:pic>
        <p:nvPicPr>
          <p:cNvPr id="3" name="Picture 2" descr="A group of medals with a black background&#10;&#10;Description automatically generated">
            <a:extLst>
              <a:ext uri="{FF2B5EF4-FFF2-40B4-BE49-F238E27FC236}">
                <a16:creationId xmlns:a16="http://schemas.microsoft.com/office/drawing/2014/main" id="{E3E12B9D-7909-868F-43A7-C6B6B77B22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90926" y="0"/>
            <a:ext cx="5610148" cy="3429000"/>
          </a:xfrm>
          <a:prstGeom prst="rect">
            <a:avLst/>
          </a:prstGeom>
        </p:spPr>
      </p:pic>
      <p:sp>
        <p:nvSpPr>
          <p:cNvPr id="4" name="TextBox 3">
            <a:extLst>
              <a:ext uri="{FF2B5EF4-FFF2-40B4-BE49-F238E27FC236}">
                <a16:creationId xmlns:a16="http://schemas.microsoft.com/office/drawing/2014/main" id="{009E390A-C2FB-8186-2D9B-6E1D98A72BB2}"/>
              </a:ext>
            </a:extLst>
          </p:cNvPr>
          <p:cNvSpPr txBox="1"/>
          <p:nvPr/>
        </p:nvSpPr>
        <p:spPr>
          <a:xfrm>
            <a:off x="-282649" y="3278324"/>
            <a:ext cx="5679157" cy="1200329"/>
          </a:xfrm>
          <a:prstGeom prst="rect">
            <a:avLst/>
          </a:prstGeom>
          <a:noFill/>
        </p:spPr>
        <p:txBody>
          <a:bodyPr wrap="square" rtlCol="0">
            <a:spAutoFit/>
          </a:bodyPr>
          <a:lstStyle/>
          <a:p>
            <a:pPr algn="ctr"/>
            <a:r>
              <a:rPr lang="en-US" sz="2400" b="1" i="0" dirty="0">
                <a:solidFill>
                  <a:schemeClr val="accent6"/>
                </a:solidFill>
                <a:effectLst>
                  <a:outerShdw blurRad="38100" dist="38100" dir="2700000" algn="tl">
                    <a:srgbClr val="000000">
                      <a:alpha val="43137"/>
                    </a:srgbClr>
                  </a:outerShdw>
                </a:effectLst>
                <a:latin typeface="Roboto" panose="02000000000000000000" pitchFamily="2" charset="0"/>
              </a:rPr>
              <a:t>Q.5 Which sports have the highest proportion of female athletes?</a:t>
            </a:r>
          </a:p>
          <a:p>
            <a:pPr algn="ctr"/>
            <a:endParaRPr lang="en-IN" sz="2400" b="1" dirty="0">
              <a:solidFill>
                <a:schemeClr val="accent6"/>
              </a:solidFill>
              <a:effectLst>
                <a:outerShdw blurRad="38100" dist="38100" dir="2700000" algn="tl">
                  <a:srgbClr val="000000">
                    <a:alpha val="43137"/>
                  </a:srgbClr>
                </a:outerShdw>
              </a:effectLst>
              <a:latin typeface="+mj-lt"/>
            </a:endParaRPr>
          </a:p>
        </p:txBody>
      </p:sp>
      <p:sp>
        <p:nvSpPr>
          <p:cNvPr id="5" name="TextBox 4">
            <a:extLst>
              <a:ext uri="{FF2B5EF4-FFF2-40B4-BE49-F238E27FC236}">
                <a16:creationId xmlns:a16="http://schemas.microsoft.com/office/drawing/2014/main" id="{A873E45F-D6CB-ABE1-EC58-C846F9A4E97C}"/>
              </a:ext>
            </a:extLst>
          </p:cNvPr>
          <p:cNvSpPr txBox="1"/>
          <p:nvPr/>
        </p:nvSpPr>
        <p:spPr>
          <a:xfrm>
            <a:off x="134197" y="4395049"/>
            <a:ext cx="3492923" cy="1938992"/>
          </a:xfrm>
          <a:prstGeom prst="rect">
            <a:avLst/>
          </a:prstGeom>
          <a:noFill/>
        </p:spPr>
        <p:txBody>
          <a:bodyPr wrap="square" rtlCol="0">
            <a:spAutoFit/>
          </a:bodyPr>
          <a:lstStyle/>
          <a:p>
            <a:pPr algn="ctr"/>
            <a:r>
              <a:rPr lang="en-US" sz="2000" dirty="0">
                <a:solidFill>
                  <a:schemeClr val="accent6"/>
                </a:solidFill>
                <a:latin typeface="Verdana" panose="020B0604030504040204" pitchFamily="34" charset="0"/>
                <a:ea typeface="Verdana" panose="020B0604030504040204" pitchFamily="34" charset="0"/>
              </a:rPr>
              <a:t>The highest percentages of female athletes. You might see sports like Rhythmic Gymnastics, Synchronized Swimming, and Volleyball</a:t>
            </a:r>
            <a:endParaRPr lang="en-US" dirty="0">
              <a:solidFill>
                <a:schemeClr val="accent6"/>
              </a:solidFill>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F4548CB0-F832-4BF9-8528-048C1529F01D}"/>
              </a:ext>
            </a:extLst>
          </p:cNvPr>
          <p:cNvPicPr>
            <a:picLocks noChangeAspect="1"/>
          </p:cNvPicPr>
          <p:nvPr/>
        </p:nvPicPr>
        <p:blipFill>
          <a:blip r:embed="rId4"/>
          <a:stretch>
            <a:fillRect/>
          </a:stretch>
        </p:blipFill>
        <p:spPr>
          <a:xfrm>
            <a:off x="4940607" y="144410"/>
            <a:ext cx="7111171" cy="4535362"/>
          </a:xfrm>
          <a:prstGeom prst="rect">
            <a:avLst/>
          </a:prstGeom>
        </p:spPr>
      </p:pic>
    </p:spTree>
    <p:extLst>
      <p:ext uri="{BB962C8B-B14F-4D97-AF65-F5344CB8AC3E}">
        <p14:creationId xmlns:p14="http://schemas.microsoft.com/office/powerpoint/2010/main" val="25481805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500"/>
                            </p:stCondLst>
                            <p:childTnLst>
                              <p:par>
                                <p:cTn id="15" presetID="16" presetClass="entr" presetSubtype="21"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D007796-7A70-10CB-1162-138850342053}"/>
              </a:ext>
            </a:extLst>
          </p:cNvPr>
          <p:cNvPicPr>
            <a:picLocks noChangeAspect="1"/>
          </p:cNvPicPr>
          <p:nvPr/>
        </p:nvPicPr>
        <p:blipFill>
          <a:blip r:embed="rId2" cstate="screen">
            <a:alphaModFix amt="10000"/>
            <a:extLst>
              <a:ext uri="{28A0092B-C50C-407E-A947-70E740481C1C}">
                <a14:useLocalDpi xmlns:a14="http://schemas.microsoft.com/office/drawing/2010/main"/>
              </a:ext>
            </a:extLst>
          </a:blip>
          <a:stretch>
            <a:fillRect/>
          </a:stretch>
        </p:blipFill>
        <p:spPr>
          <a:xfrm>
            <a:off x="4016103" y="2419210"/>
            <a:ext cx="4159794" cy="2019580"/>
          </a:xfrm>
          <a:custGeom>
            <a:avLst/>
            <a:gdLst>
              <a:gd name="connsiteX0" fmla="*/ -704 w 4569942"/>
              <a:gd name="connsiteY0" fmla="*/ 21 h 2218707"/>
              <a:gd name="connsiteX1" fmla="*/ 4569239 w 4569942"/>
              <a:gd name="connsiteY1" fmla="*/ 21 h 2218707"/>
              <a:gd name="connsiteX2" fmla="*/ 4569239 w 4569942"/>
              <a:gd name="connsiteY2" fmla="*/ 2218729 h 2218707"/>
              <a:gd name="connsiteX3" fmla="*/ -704 w 4569942"/>
              <a:gd name="connsiteY3" fmla="*/ 2218729 h 2218707"/>
            </a:gdLst>
            <a:ahLst/>
            <a:cxnLst>
              <a:cxn ang="0">
                <a:pos x="connsiteX0" y="connsiteY0"/>
              </a:cxn>
              <a:cxn ang="0">
                <a:pos x="connsiteX1" y="connsiteY1"/>
              </a:cxn>
              <a:cxn ang="0">
                <a:pos x="connsiteX2" y="connsiteY2"/>
              </a:cxn>
              <a:cxn ang="0">
                <a:pos x="connsiteX3" y="connsiteY3"/>
              </a:cxn>
            </a:cxnLst>
            <a:rect l="l" t="t" r="r" b="b"/>
            <a:pathLst>
              <a:path w="4569942" h="2218707">
                <a:moveTo>
                  <a:pt x="-704" y="21"/>
                </a:moveTo>
                <a:lnTo>
                  <a:pt x="4569239" y="21"/>
                </a:lnTo>
                <a:lnTo>
                  <a:pt x="4569239" y="2218729"/>
                </a:lnTo>
                <a:lnTo>
                  <a:pt x="-704" y="2218729"/>
                </a:lnTo>
                <a:close/>
              </a:path>
            </a:pathLst>
          </a:custGeom>
        </p:spPr>
      </p:pic>
      <p:sp>
        <p:nvSpPr>
          <p:cNvPr id="10" name="Freeform: Shape 9">
            <a:extLst>
              <a:ext uri="{FF2B5EF4-FFF2-40B4-BE49-F238E27FC236}">
                <a16:creationId xmlns:a16="http://schemas.microsoft.com/office/drawing/2014/main" id="{2FBA57ED-CA29-A2A7-50EC-19CD5659EDFF}"/>
              </a:ext>
            </a:extLst>
          </p:cNvPr>
          <p:cNvSpPr/>
          <p:nvPr/>
        </p:nvSpPr>
        <p:spPr>
          <a:xfrm rot="10800000">
            <a:off x="7137399" y="2873752"/>
            <a:ext cx="5082499" cy="3984245"/>
          </a:xfrm>
          <a:custGeom>
            <a:avLst/>
            <a:gdLst>
              <a:gd name="connsiteX0" fmla="*/ 4232006 w 4232005"/>
              <a:gd name="connsiteY0" fmla="*/ 0 h 3317530"/>
              <a:gd name="connsiteX1" fmla="*/ 3841118 w 4232005"/>
              <a:gd name="connsiteY1" fmla="*/ 0 h 3317530"/>
              <a:gd name="connsiteX2" fmla="*/ 2282781 w 4232005"/>
              <a:gd name="connsiteY2" fmla="*/ 0 h 3317530"/>
              <a:gd name="connsiteX3" fmla="*/ 1256051 w 4232005"/>
              <a:gd name="connsiteY3" fmla="*/ 0 h 3317530"/>
              <a:gd name="connsiteX4" fmla="*/ 463853 w 4232005"/>
              <a:gd name="connsiteY4" fmla="*/ 0 h 3317530"/>
              <a:gd name="connsiteX5" fmla="*/ 171990 w 4232005"/>
              <a:gd name="connsiteY5" fmla="*/ 0 h 3317530"/>
              <a:gd name="connsiteX6" fmla="*/ 0 w 4232005"/>
              <a:gd name="connsiteY6" fmla="*/ 2246298 h 3317530"/>
              <a:gd name="connsiteX7" fmla="*/ 0 w 4232005"/>
              <a:gd name="connsiteY7" fmla="*/ 3059344 h 3317530"/>
              <a:gd name="connsiteX8" fmla="*/ 4232006 w 4232005"/>
              <a:gd name="connsiteY8" fmla="*/ 0 h 3317530"/>
              <a:gd name="connsiteX9" fmla="*/ 4232006 w 4232005"/>
              <a:gd name="connsiteY9" fmla="*/ 0 h 331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2005" h="3317530">
                <a:moveTo>
                  <a:pt x="4232006" y="0"/>
                </a:moveTo>
                <a:lnTo>
                  <a:pt x="3841118" y="0"/>
                </a:lnTo>
                <a:cubicBezTo>
                  <a:pt x="3851542" y="2564220"/>
                  <a:pt x="375252" y="3059344"/>
                  <a:pt x="2282781" y="0"/>
                </a:cubicBezTo>
                <a:lnTo>
                  <a:pt x="1256051" y="0"/>
                </a:lnTo>
                <a:cubicBezTo>
                  <a:pt x="1501007" y="1078849"/>
                  <a:pt x="1183085" y="979824"/>
                  <a:pt x="463853" y="0"/>
                </a:cubicBezTo>
                <a:lnTo>
                  <a:pt x="171990" y="0"/>
                </a:lnTo>
                <a:cubicBezTo>
                  <a:pt x="1672997" y="2032613"/>
                  <a:pt x="2444348" y="4346666"/>
                  <a:pt x="0" y="2246298"/>
                </a:cubicBezTo>
                <a:lnTo>
                  <a:pt x="0" y="3059344"/>
                </a:lnTo>
                <a:cubicBezTo>
                  <a:pt x="2293205" y="3981838"/>
                  <a:pt x="3981838" y="2308840"/>
                  <a:pt x="4232006" y="0"/>
                </a:cubicBezTo>
                <a:lnTo>
                  <a:pt x="4232006" y="0"/>
                </a:lnTo>
                <a:close/>
              </a:path>
            </a:pathLst>
          </a:custGeom>
          <a:solidFill>
            <a:schemeClr val="accent4"/>
          </a:solidFill>
          <a:ln w="52084"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BC6308B7-7206-B1A2-516E-FFC35E2A1CBC}"/>
              </a:ext>
            </a:extLst>
          </p:cNvPr>
          <p:cNvSpPr/>
          <p:nvPr/>
        </p:nvSpPr>
        <p:spPr>
          <a:xfrm rot="10800000">
            <a:off x="0" y="1652286"/>
            <a:ext cx="10298574" cy="5224024"/>
          </a:xfrm>
          <a:custGeom>
            <a:avLst/>
            <a:gdLst>
              <a:gd name="connsiteX0" fmla="*/ 7395586 w 10298574"/>
              <a:gd name="connsiteY0" fmla="*/ 3210487 h 5224024"/>
              <a:gd name="connsiteX1" fmla="*/ 0 w 10298574"/>
              <a:gd name="connsiteY1" fmla="*/ 0 h 5224024"/>
              <a:gd name="connsiteX2" fmla="*/ 1078849 w 10298574"/>
              <a:gd name="connsiteY2" fmla="*/ 0 h 5224024"/>
              <a:gd name="connsiteX3" fmla="*/ 6097841 w 10298574"/>
              <a:gd name="connsiteY3" fmla="*/ 0 h 5224024"/>
              <a:gd name="connsiteX4" fmla="*/ 8229479 w 10298574"/>
              <a:gd name="connsiteY4" fmla="*/ 0 h 5224024"/>
              <a:gd name="connsiteX5" fmla="*/ 10298575 w 10298574"/>
              <a:gd name="connsiteY5" fmla="*/ 83389 h 5224024"/>
              <a:gd name="connsiteX6" fmla="*/ 10298575 w 10298574"/>
              <a:gd name="connsiteY6" fmla="*/ 1011095 h 5224024"/>
              <a:gd name="connsiteX7" fmla="*/ 10298575 w 10298574"/>
              <a:gd name="connsiteY7" fmla="*/ 4680223 h 5224024"/>
              <a:gd name="connsiteX8" fmla="*/ 10298575 w 10298574"/>
              <a:gd name="connsiteY8" fmla="*/ 4919967 h 5224024"/>
              <a:gd name="connsiteX9" fmla="*/ 7395586 w 10298574"/>
              <a:gd name="connsiteY9" fmla="*/ 3210487 h 5224024"/>
              <a:gd name="connsiteX10" fmla="*/ 7395586 w 10298574"/>
              <a:gd name="connsiteY10" fmla="*/ 3210487 h 522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98574" h="5224024">
                <a:moveTo>
                  <a:pt x="7395586" y="3210487"/>
                </a:moveTo>
                <a:cubicBezTo>
                  <a:pt x="6374068" y="2303629"/>
                  <a:pt x="2147274" y="3491926"/>
                  <a:pt x="0" y="0"/>
                </a:cubicBezTo>
                <a:lnTo>
                  <a:pt x="1078849" y="0"/>
                </a:lnTo>
                <a:cubicBezTo>
                  <a:pt x="1172662" y="1886682"/>
                  <a:pt x="10913571" y="3366842"/>
                  <a:pt x="6097841" y="0"/>
                </a:cubicBezTo>
                <a:lnTo>
                  <a:pt x="8229479" y="0"/>
                </a:lnTo>
                <a:cubicBezTo>
                  <a:pt x="8693332" y="406523"/>
                  <a:pt x="9245785" y="750503"/>
                  <a:pt x="10298575" y="83389"/>
                </a:cubicBezTo>
                <a:lnTo>
                  <a:pt x="10298575" y="1011095"/>
                </a:lnTo>
                <a:cubicBezTo>
                  <a:pt x="9407352" y="1725115"/>
                  <a:pt x="7541517" y="5654835"/>
                  <a:pt x="10298575" y="4680223"/>
                </a:cubicBezTo>
                <a:lnTo>
                  <a:pt x="10298575" y="4919967"/>
                </a:lnTo>
                <a:cubicBezTo>
                  <a:pt x="7838591" y="5983180"/>
                  <a:pt x="8255538" y="3976626"/>
                  <a:pt x="7395586" y="3210487"/>
                </a:cubicBezTo>
                <a:lnTo>
                  <a:pt x="7395586" y="3210487"/>
                </a:lnTo>
                <a:close/>
              </a:path>
            </a:pathLst>
          </a:custGeom>
          <a:solidFill>
            <a:schemeClr val="accent5"/>
          </a:solidFill>
          <a:ln w="52084" cap="flat">
            <a:noFill/>
            <a:prstDash val="solid"/>
            <a:miter/>
          </a:ln>
        </p:spPr>
        <p:txBody>
          <a:bodyPr rtlCol="0" anchor="ctr"/>
          <a:lstStyle/>
          <a:p>
            <a:endParaRPr lang="en-IN"/>
          </a:p>
        </p:txBody>
      </p:sp>
      <p:sp>
        <p:nvSpPr>
          <p:cNvPr id="13" name="TextBox 12">
            <a:extLst>
              <a:ext uri="{FF2B5EF4-FFF2-40B4-BE49-F238E27FC236}">
                <a16:creationId xmlns:a16="http://schemas.microsoft.com/office/drawing/2014/main" id="{8FA513D6-7241-857F-D8CF-65FF052E490C}"/>
              </a:ext>
            </a:extLst>
          </p:cNvPr>
          <p:cNvSpPr txBox="1"/>
          <p:nvPr/>
        </p:nvSpPr>
        <p:spPr>
          <a:xfrm>
            <a:off x="0" y="129024"/>
            <a:ext cx="11030065" cy="1200329"/>
          </a:xfrm>
          <a:prstGeom prst="rect">
            <a:avLst/>
          </a:prstGeom>
          <a:noFill/>
        </p:spPr>
        <p:txBody>
          <a:bodyPr wrap="square" rtlCol="0">
            <a:spAutoFit/>
          </a:bodyPr>
          <a:lstStyle/>
          <a:p>
            <a:pPr algn="ctr"/>
            <a:r>
              <a:rPr lang="en-US" sz="2400" b="1" i="0" dirty="0">
                <a:solidFill>
                  <a:schemeClr val="accent6"/>
                </a:solidFill>
                <a:effectLst>
                  <a:outerShdw blurRad="38100" dist="38100" dir="2700000" algn="tl">
                    <a:srgbClr val="000000">
                      <a:alpha val="43137"/>
                    </a:srgbClr>
                  </a:outerShdw>
                </a:effectLst>
                <a:latin typeface="Roboto" panose="02000000000000000000" pitchFamily="2" charset="0"/>
              </a:rPr>
              <a:t>Q.4 What are the most popular sports in the Olympics based on the number of participants?</a:t>
            </a:r>
          </a:p>
          <a:p>
            <a:pPr algn="ctr"/>
            <a:endParaRPr lang="en-IN" sz="2400" b="1" dirty="0">
              <a:solidFill>
                <a:schemeClr val="accent6"/>
              </a:solidFill>
              <a:effectLst>
                <a:outerShdw blurRad="38100" dist="38100" dir="2700000" algn="tl">
                  <a:srgbClr val="000000">
                    <a:alpha val="43137"/>
                  </a:srgbClr>
                </a:outerShdw>
              </a:effectLst>
              <a:latin typeface="+mj-lt"/>
            </a:endParaRPr>
          </a:p>
        </p:txBody>
      </p:sp>
      <p:sp>
        <p:nvSpPr>
          <p:cNvPr id="21" name="TextBox 20">
            <a:extLst>
              <a:ext uri="{FF2B5EF4-FFF2-40B4-BE49-F238E27FC236}">
                <a16:creationId xmlns:a16="http://schemas.microsoft.com/office/drawing/2014/main" id="{7FA06948-CBFB-E24F-A2C5-5D9C50F289E3}"/>
              </a:ext>
            </a:extLst>
          </p:cNvPr>
          <p:cNvSpPr txBox="1"/>
          <p:nvPr/>
        </p:nvSpPr>
        <p:spPr>
          <a:xfrm>
            <a:off x="302598" y="1807834"/>
            <a:ext cx="3181656" cy="3477875"/>
          </a:xfrm>
          <a:prstGeom prst="rect">
            <a:avLst/>
          </a:prstGeom>
          <a:noFill/>
        </p:spPr>
        <p:txBody>
          <a:bodyPr wrap="square" rtlCol="0">
            <a:spAutoFit/>
          </a:bodyPr>
          <a:lstStyle/>
          <a:p>
            <a:pPr algn="ctr"/>
            <a:r>
              <a:rPr lang="en-US" sz="2000" dirty="0">
                <a:latin typeface="Verdana" panose="020B0604030504040204" pitchFamily="34" charset="0"/>
                <a:ea typeface="Verdana" panose="020B0604030504040204" pitchFamily="34" charset="0"/>
              </a:rPr>
              <a:t>These box plots will visually illustrate the differences in height and weight distributions across the selected sports. Basketball players are likely to be taller and heavier, while gymnasts tend to be shorter and lighter.</a:t>
            </a:r>
            <a:endParaRPr lang="en-US"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32C656CE-3E30-48FB-B943-1E71A0E3E1A1}"/>
              </a:ext>
            </a:extLst>
          </p:cNvPr>
          <p:cNvPicPr>
            <a:picLocks noChangeAspect="1"/>
          </p:cNvPicPr>
          <p:nvPr/>
        </p:nvPicPr>
        <p:blipFill>
          <a:blip r:embed="rId3"/>
          <a:stretch>
            <a:fillRect/>
          </a:stretch>
        </p:blipFill>
        <p:spPr>
          <a:xfrm>
            <a:off x="4016103" y="1329353"/>
            <a:ext cx="8203218" cy="4434839"/>
          </a:xfrm>
          <a:prstGeom prst="rect">
            <a:avLst/>
          </a:prstGeom>
        </p:spPr>
      </p:pic>
    </p:spTree>
    <p:extLst>
      <p:ext uri="{BB962C8B-B14F-4D97-AF65-F5344CB8AC3E}">
        <p14:creationId xmlns:p14="http://schemas.microsoft.com/office/powerpoint/2010/main" val="18825294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childTnLst>
                          </p:cTn>
                        </p:par>
                        <p:par>
                          <p:cTn id="14" fill="hold">
                            <p:stCondLst>
                              <p:cond delay="3000"/>
                            </p:stCondLst>
                            <p:childTnLst>
                              <p:par>
                                <p:cTn id="15" presetID="2" presetClass="entr" presetSubtype="4"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Lst>
  </p:timing>
</p:sld>
</file>

<file path=ppt/theme/theme1.xml><?xml version="1.0" encoding="utf-8"?>
<a:theme xmlns:a="http://schemas.openxmlformats.org/drawingml/2006/main" name="Office Theme">
  <a:themeElements>
    <a:clrScheme name="Custom 10">
      <a:dk1>
        <a:sysClr val="windowText" lastClr="000000"/>
      </a:dk1>
      <a:lt1>
        <a:sysClr val="window" lastClr="FFFFFF"/>
      </a:lt1>
      <a:dk2>
        <a:srgbClr val="0E2841"/>
      </a:dk2>
      <a:lt2>
        <a:srgbClr val="E8E8E8"/>
      </a:lt2>
      <a:accent1>
        <a:srgbClr val="DF0024"/>
      </a:accent1>
      <a:accent2>
        <a:srgbClr val="093089"/>
      </a:accent2>
      <a:accent3>
        <a:srgbClr val="F4C300"/>
      </a:accent3>
      <a:accent4>
        <a:srgbClr val="0DA447"/>
      </a:accent4>
      <a:accent5>
        <a:srgbClr val="0085C7"/>
      </a:accent5>
      <a:accent6>
        <a:srgbClr val="000000"/>
      </a:accent6>
      <a:hlink>
        <a:srgbClr val="467886"/>
      </a:hlink>
      <a:folHlink>
        <a:srgbClr val="96607D"/>
      </a:folHlink>
    </a:clrScheme>
    <a:fontScheme name="Custom 14">
      <a:majorFont>
        <a:latin typeface="Red Hat Display Bold"/>
        <a:ea typeface=""/>
        <a:cs typeface=""/>
      </a:majorFont>
      <a:minorFont>
        <a:latin typeface="Red Hat Display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452</TotalTime>
  <Words>777</Words>
  <Application>Microsoft Office PowerPoint</Application>
  <PresentationFormat>Widescreen</PresentationFormat>
  <Paragraphs>33</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Red Hat Display Bold</vt:lpstr>
      <vt:lpstr>Aptos</vt:lpstr>
      <vt:lpstr>Arial Black</vt:lpstr>
      <vt:lpstr>Roboto</vt:lpstr>
      <vt:lpstr>Red Hat Display Light</vt:lpstr>
      <vt:lpstr>Berlin Sans FB Demi</vt:lpstr>
      <vt:lpstr>Verdana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Babu</dc:creator>
  <cp:lastModifiedBy>Windows User</cp:lastModifiedBy>
  <cp:revision>12</cp:revision>
  <dcterms:created xsi:type="dcterms:W3CDTF">2024-08-01T04:01:02Z</dcterms:created>
  <dcterms:modified xsi:type="dcterms:W3CDTF">2025-01-26T10:49:38Z</dcterms:modified>
</cp:coreProperties>
</file>